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86" autoAdjust="0"/>
    <p:restoredTop sz="85624" autoAdjust="0"/>
  </p:normalViewPr>
  <p:slideViewPr>
    <p:cSldViewPr snapToGrid="0">
      <p:cViewPr varScale="1">
        <p:scale>
          <a:sx n="94" d="100"/>
          <a:sy n="94" d="100"/>
        </p:scale>
        <p:origin x="1320" y="192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5" y="1909346"/>
            <a:ext cx="7203233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625" cap="none" baseline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0385" y="543256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6" y="489859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9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4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 sz="27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>
              <a:defRPr sz="24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>
              <a:defRPr sz="21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>
              <a:defRPr sz="21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fld id="{AE374B5B-21A0-4192-BF4C-38187F1A68D8}" type="datetime1">
              <a:rPr lang="en-US" smtClean="0"/>
              <a:pPr/>
              <a:t>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cap="none" baseline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700" b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1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1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1/26/18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5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5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1/26/18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1/26/18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1/26/18</a:t>
            </a:fld>
            <a:endParaRPr lang="en-US"/>
          </a:p>
        </p:txBody>
      </p: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98" y="571500"/>
            <a:ext cx="4663440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8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F629-ECA2-4CF3-B790-9D9BDED98269}" type="datetime1">
              <a:rPr lang="en-US" smtClean="0"/>
              <a:t>1/26/18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8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6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70531" y="6289679"/>
            <a:ext cx="72446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t>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2" y="6289679"/>
            <a:ext cx="4596023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8984" y="6289679"/>
            <a:ext cx="68916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480470" cy="863521"/>
          </a:xfrm>
          <a:solidFill>
            <a:schemeClr val="accent1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sz="2800" b="0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Winai Nadee, PhD</a:t>
            </a:r>
            <a:endParaRPr lang="en-US" sz="4400" b="0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4889" y="6147898"/>
            <a:ext cx="8355563" cy="105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0" name="TextBox 9"/>
          <p:cNvSpPr txBox="1"/>
          <p:nvPr/>
        </p:nvSpPr>
        <p:spPr>
          <a:xfrm>
            <a:off x="384889" y="1178726"/>
            <a:ext cx="2681440" cy="4616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Research Interests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4889" y="1640391"/>
            <a:ext cx="542002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6779" y="1742896"/>
            <a:ext cx="41704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sz="2000" dirty="0">
                <a:latin typeface="Futura Medium" charset="0"/>
                <a:ea typeface="Futura Medium" charset="0"/>
                <a:cs typeface="Futura Medium" charset="0"/>
              </a:rPr>
              <a:t>Business Process Transformation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latin typeface="Futura Medium" charset="0"/>
                <a:ea typeface="Futura Medium" charset="0"/>
                <a:cs typeface="Futura Medium" charset="0"/>
              </a:rPr>
              <a:t>Behavior</a:t>
            </a:r>
            <a:r>
              <a:rPr lang="en-GB" sz="2000" dirty="0">
                <a:latin typeface="Futura Medium" charset="0"/>
                <a:ea typeface="Futura Medium" charset="0"/>
                <a:cs typeface="Futura Medium" charset="0"/>
              </a:rPr>
              <a:t> and Norms</a:t>
            </a:r>
            <a:endParaRPr lang="en-US" sz="2000" dirty="0">
              <a:latin typeface="Futura Medium" charset="0"/>
              <a:ea typeface="Futura Medium" charset="0"/>
              <a:cs typeface="Futura Medium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latin typeface="Futura Medium" charset="0"/>
                <a:ea typeface="Futura Medium" charset="0"/>
                <a:cs typeface="Futura Medium" charset="0"/>
              </a:rPr>
              <a:t>Social Informatics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4889" y="3864937"/>
            <a:ext cx="2614305" cy="4616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Research Projects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84889" y="4329350"/>
            <a:ext cx="542002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32934" y="4457343"/>
            <a:ext cx="8811066" cy="240065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utura Medium" charset="0"/>
                <a:ea typeface="Futura Medium" charset="0"/>
                <a:cs typeface="Futura Medium" charset="0"/>
              </a:rPr>
              <a:t>Applications of Block Chain Technology in Business and Finance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GB" sz="2000" dirty="0">
                <a:latin typeface="Futura Medium" charset="0"/>
                <a:ea typeface="Futura Medium" charset="0"/>
                <a:cs typeface="Futura Medium" charset="0"/>
              </a:rPr>
              <a:t>Impact Analysis of Process Optimisation via Norm Analysis - Healthcare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utura Medium" charset="0"/>
                <a:ea typeface="Futura Medium" charset="0"/>
                <a:cs typeface="Futura Medium" charset="0"/>
              </a:rPr>
              <a:t>Platform for Tourist’s Behavior Analysis : A Case Study of Phuket 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GB" sz="2000" dirty="0">
                <a:latin typeface="Futura Medium" charset="0"/>
                <a:ea typeface="Futura Medium" charset="0"/>
                <a:cs typeface="Futura Medium" charset="0"/>
              </a:rPr>
              <a:t>Social Awareness on Disruptive Business and Technology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endParaRPr lang="en-US" sz="2000" dirty="0"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71286" y="2825697"/>
            <a:ext cx="899670" cy="3385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Contact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6371286" y="3164251"/>
            <a:ext cx="236916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357464" y="3210474"/>
            <a:ext cx="2368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Futura Medium" charset="0"/>
                <a:ea typeface="Futura Medium" charset="0"/>
                <a:cs typeface="Futura Medium" charset="0"/>
              </a:rPr>
              <a:t>winai.na@phuket.psu.ac.th</a:t>
            </a:r>
            <a:endParaRPr lang="en-US" sz="1400" dirty="0"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3377FB-9FB5-6149-BC79-BE2389C69E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423" r="15668"/>
          <a:stretch/>
        </p:blipFill>
        <p:spPr>
          <a:xfrm>
            <a:off x="6480470" y="0"/>
            <a:ext cx="2663532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Custom 2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BF0000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65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Futura Medium</vt:lpstr>
      <vt:lpstr>TH SarabunPSK</vt:lpstr>
      <vt:lpstr>Diamond Grid 16x9</vt:lpstr>
      <vt:lpstr>Winai Nadee, PhD</vt:lpstr>
    </vt:vector>
  </TitlesOfParts>
  <Manager/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2016-05-23T03:14:50Z</dcterms:created>
  <dcterms:modified xsi:type="dcterms:W3CDTF">2018-01-26T06:18:45Z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