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abin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abi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Cab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bin-regular.fntdata"/><Relationship Id="rId8" Type="http://schemas.openxmlformats.org/officeDocument/2006/relationships/font" Target="fonts/Cab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bg>
      <p:bgPr>
        <a:blipFill rotWithShape="1">
          <a:blip r:embed="rId2">
            <a:alphaModFix/>
          </a:blip>
          <a:stretch>
            <a:fillRect b="0" l="-9999" r="-9999" t="0"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904875" y="2736056"/>
            <a:ext cx="7315200" cy="95970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914400" y="3786188"/>
            <a:ext cx="7315200" cy="5142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904875" y="2736056"/>
            <a:ext cx="228600" cy="9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914400" y="3786188"/>
            <a:ext cx="228600" cy="51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1219200" y="2914650"/>
            <a:ext cx="6858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1219200" y="3843338"/>
            <a:ext cx="685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400800" y="47660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2898775" y="4766072"/>
            <a:ext cx="34749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216025" y="4766072"/>
            <a:ext cx="12192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11430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085850"/>
            <a:ext cx="82296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dk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914400" y="2114550"/>
            <a:ext cx="7315200" cy="95970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914400" y="2114550"/>
            <a:ext cx="228600" cy="9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1219200" y="222885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ookman Old Style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295400" y="3200400"/>
            <a:ext cx="6781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400800" y="4766072"/>
            <a:ext cx="2286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898775" y="4766072"/>
            <a:ext cx="34749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069975" y="4766072"/>
            <a:ext cx="15207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1714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143000"/>
            <a:ext cx="40416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632198" y="1143000"/>
            <a:ext cx="40416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1714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085850"/>
            <a:ext cx="4040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648200" y="1085850"/>
            <a:ext cx="40419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1" i="0" sz="2400" u="none" cap="none" strike="noStrik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457200" y="1771650"/>
            <a:ext cx="40386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4" type="body"/>
          </p:nvPr>
        </p:nvSpPr>
        <p:spPr>
          <a:xfrm>
            <a:off x="4648200" y="1771650"/>
            <a:ext cx="40386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17145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 rot="5400000">
            <a:off x="3915200" y="2493141"/>
            <a:ext cx="4526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07" name="Shape 107"/>
          <p:cNvSpPr txBox="1"/>
          <p:nvPr>
            <p:ph type="title"/>
          </p:nvPr>
        </p:nvSpPr>
        <p:spPr>
          <a:xfrm>
            <a:off x="6324600" y="228600"/>
            <a:ext cx="2514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324600" y="914400"/>
            <a:ext cx="2514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304800" y="228600"/>
            <a:ext cx="57150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457200" y="375047"/>
            <a:ext cx="182700" cy="51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457200" y="375642"/>
            <a:ext cx="8229600" cy="506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ookman Old Style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116" name="Shape 116"/>
          <p:cNvSpPr/>
          <p:nvPr>
            <p:ph idx="2" type="pic"/>
          </p:nvPr>
        </p:nvSpPr>
        <p:spPr>
          <a:xfrm>
            <a:off x="457200" y="1428750"/>
            <a:ext cx="8229600" cy="3202500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0987" lvl="1" marL="547687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38125" lvl="2" marL="822325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33362" lvl="3" marL="1096962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85420" lvl="5" marL="164592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90500" lvl="6" marL="18288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82879" lvl="7" marL="2011679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87960" lvl="8" marL="219456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91440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86512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12"/>
              <a:buFont typeface="Noto Sans Symbols"/>
              <a:buChar char="▶"/>
              <a:defRPr b="0" i="0" sz="12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7686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760"/>
              <a:buFont typeface="Noto Sans Symbols"/>
              <a:buChar char="▶"/>
              <a:defRPr b="0" i="0" sz="1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68605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630"/>
              <a:buFont typeface="Noto Sans Symbols"/>
              <a:buChar char="◻"/>
              <a:defRPr b="0" i="0" sz="9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68604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Char char="◻"/>
              <a:defRPr b="0" i="0" sz="9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11430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 rot="5400000">
            <a:off x="2845050" y="-1244850"/>
            <a:ext cx="34539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hape 128"/>
          <p:cNvCxnSpPr/>
          <p:nvPr/>
        </p:nvCxnSpPr>
        <p:spPr>
          <a:xfrm rot="5400000">
            <a:off x="4362024" y="2401519"/>
            <a:ext cx="4388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9" name="Shape 129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-9999" r="-9999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11430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143000"/>
            <a:ext cx="8229600" cy="3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b="0" i="0" sz="2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b="0" i="0" sz="23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CBCBC"/>
              </a:buClr>
              <a:buSzPts val="1520"/>
              <a:buFont typeface="Noto Sans Symbols"/>
              <a:buChar char="▶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BA2B4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400800" y="4767263"/>
            <a:ext cx="22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2898775" y="4767263"/>
            <a:ext cx="350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12775" y="4767263"/>
            <a:ext cx="1981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b="0" i="0" sz="14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werapu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6201175" y="3982125"/>
            <a:ext cx="28326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Interested technologies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Nodejs, ReactJS,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Android, Kotlin, Docker</a:t>
            </a:r>
            <a:r>
              <a:rPr lang="en-GB" sz="1800"/>
              <a:t> </a:t>
            </a:r>
            <a:endParaRPr sz="1800"/>
          </a:p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304800" y="228600"/>
            <a:ext cx="5715000" cy="98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7574" lvl="0" marL="27305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/>
              <a:t>Asst Prof. Warodom Werapun, Ph.D.</a:t>
            </a:r>
            <a:endParaRPr sz="2400"/>
          </a:p>
          <a:p>
            <a:pPr indent="-147574" lvl="0" marL="27305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/>
              <a:t>warodom.w@psu.ac.th</a:t>
            </a:r>
            <a:endParaRPr sz="1800"/>
          </a:p>
          <a:p>
            <a:pPr indent="-147574" lvl="0" marL="27305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304800" y="1323175"/>
            <a:ext cx="56427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Research Domain:</a:t>
            </a:r>
            <a:endParaRPr b="1"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Network architectures, Peer-to-Peer, Software defined networks, IoTs, Software engineering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Research projects:</a:t>
            </a:r>
            <a:endParaRPr b="1" sz="22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Smart logistics (funded by TRF, Thailand)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Smart appliance control and service delivery (funded by PSU, Phuket)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Scalable Video Coding over Software defined networks (funded by Engineering faculty)</a:t>
            </a:r>
            <a:endParaRPr sz="1800"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Languages:</a:t>
            </a:r>
            <a:r>
              <a:rPr lang="en-GB" sz="1800"/>
              <a:t> Thai (Native), English, French, Chinese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140" y="1365284"/>
            <a:ext cx="2530722" cy="262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6829819" y="4816197"/>
            <a:ext cx="18801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https://werapun.com/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Origin">
    <a:dk1>
      <a:srgbClr val="000000"/>
    </a:dk1>
    <a:lt1>
      <a:srgbClr val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Origin">
    <a:dk1>
      <a:srgbClr val="000000"/>
    </a:dk1>
    <a:lt1>
      <a:srgbClr val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