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1641F-A5B8-4BBC-A505-91D81D986888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10EB-A2B3-4CB4-B32C-D31CC19487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451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3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660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61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785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76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012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54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27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184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10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16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3D4F-9DA3-4A04-AD24-1D9B46978250}" type="datetimeFigureOut">
              <a:rPr lang="th-TH" smtClean="0"/>
              <a:t>18/01/61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87D2-DB20-45AF-A018-9F26FAFEDC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ack and white background office image.">
            <a:extLst>
              <a:ext uri="{FF2B5EF4-FFF2-40B4-BE49-F238E27FC236}">
                <a16:creationId xmlns:a16="http://schemas.microsoft.com/office/drawing/2014/main" id="{B355283C-B006-4F69-8DFB-812DB46DA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0"/>
            <a:ext cx="7539417" cy="6856214"/>
          </a:xfrm>
          <a:prstGeom prst="rect">
            <a:avLst/>
          </a:prstGeom>
        </p:spPr>
      </p:pic>
      <p:grpSp>
        <p:nvGrpSpPr>
          <p:cNvPr id="12" name="Group 11" descr="Blue text box."/>
          <p:cNvGrpSpPr/>
          <p:nvPr/>
        </p:nvGrpSpPr>
        <p:grpSpPr>
          <a:xfrm>
            <a:off x="4572001" y="921900"/>
            <a:ext cx="5325258" cy="648313"/>
            <a:chOff x="6026954" y="2562669"/>
            <a:chExt cx="4576645" cy="648313"/>
          </a:xfrm>
        </p:grpSpPr>
        <p:sp>
          <p:nvSpPr>
            <p:cNvPr id="42" name="Rectangle 41"/>
            <p:cNvSpPr/>
            <p:nvPr/>
          </p:nvSpPr>
          <p:spPr>
            <a:xfrm>
              <a:off x="6026954" y="2562669"/>
              <a:ext cx="4576645" cy="648313"/>
            </a:xfrm>
            <a:prstGeom prst="rect">
              <a:avLst/>
            </a:prstGeom>
            <a:solidFill>
              <a:srgbClr val="1C7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D8EB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26954" y="2594436"/>
              <a:ext cx="4576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Nattapong</a:t>
              </a:r>
              <a:r>
                <a:rPr lang="en-US" sz="3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Tongtep</a:t>
              </a:r>
              <a:r>
                <a:rPr lang="en-US" sz="3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PhD</a:t>
              </a:r>
            </a:p>
          </p:txBody>
        </p:sp>
      </p:grpSp>
      <p:cxnSp>
        <p:nvCxnSpPr>
          <p:cNvPr id="51" name="Straight Connector 50" descr="Blue bottom line."/>
          <p:cNvCxnSpPr>
            <a:cxnSpLocks/>
          </p:cNvCxnSpPr>
          <p:nvPr/>
        </p:nvCxnSpPr>
        <p:spPr>
          <a:xfrm>
            <a:off x="4572001" y="5385510"/>
            <a:ext cx="4771245" cy="0"/>
          </a:xfrm>
          <a:prstGeom prst="line">
            <a:avLst/>
          </a:prstGeom>
          <a:ln w="19050">
            <a:solidFill>
              <a:srgbClr val="1C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500446" y="1731339"/>
            <a:ext cx="5325258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8" indent="-342908">
              <a:lnSpc>
                <a:spcPct val="200000"/>
              </a:lnSpc>
              <a:buFont typeface="Courier New" charset="0"/>
              <a:buChar char="o"/>
            </a:pPr>
            <a:r>
              <a:rPr lang="en-US" sz="1401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Information Extraction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00446" y="2188068"/>
            <a:ext cx="5325258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8" indent="-342908">
              <a:lnSpc>
                <a:spcPct val="200000"/>
              </a:lnSpc>
              <a:buFont typeface="Courier New" charset="0"/>
              <a:buChar char="o"/>
            </a:pPr>
            <a:r>
              <a:rPr lang="en-US" sz="1401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Text Mining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500446" y="2616666"/>
            <a:ext cx="5325258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8" indent="-342908">
              <a:lnSpc>
                <a:spcPct val="200000"/>
              </a:lnSpc>
              <a:buFont typeface="Courier New" charset="0"/>
              <a:buChar char="o"/>
            </a:pPr>
            <a:r>
              <a:rPr lang="en-US" sz="1401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Human Language Technology</a:t>
            </a:r>
          </a:p>
        </p:txBody>
      </p:sp>
      <p:sp>
        <p:nvSpPr>
          <p:cNvPr id="2" name="Sample 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8E4B0-A2B1-4104-B8F9-D4083A6D3BB6}"/>
              </a:ext>
            </a:extLst>
          </p:cNvPr>
          <p:cNvSpPr txBox="1"/>
          <p:nvPr/>
        </p:nvSpPr>
        <p:spPr>
          <a:xfrm>
            <a:off x="4485066" y="5360509"/>
            <a:ext cx="5411146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1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Email: nattapong.t@phuket.psu.ac.th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08728-772F-4454-B891-2232FB28BA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15" b="90922" l="9961" r="89941">
                        <a14:foregroundMark x1="51173" y1="9819" x2="52857" y2="7853"/>
                        <a14:foregroundMark x1="42725" y1="81990" x2="50977" y2="89978"/>
                        <a14:foregroundMark x1="50977" y1="89978" x2="55908" y2="91649"/>
                        <a14:foregroundMark x1="55908" y1="91649" x2="60986" y2="90922"/>
                        <a14:foregroundMark x1="60986" y1="90922" x2="62549" y2="87001"/>
                        <a14:backgroundMark x1="39990" y1="28613" x2="29443" y2="88671"/>
                        <a14:backgroundMark x1="38330" y1="57008" x2="34961" y2="78141"/>
                        <a14:backgroundMark x1="34961" y1="78141" x2="29980" y2="88816"/>
                        <a14:backgroundMark x1="73779" y1="47567" x2="78223" y2="75744"/>
                        <a14:backgroundMark x1="78223" y1="75744" x2="78320" y2="83007"/>
                        <a14:backgroundMark x1="78320" y1="83007" x2="82275" y2="88308"/>
                        <a14:backgroundMark x1="82275" y1="88308" x2="82275" y2="88308"/>
                        <a14:backgroundMark x1="77490" y1="78867" x2="79248" y2="82716"/>
                        <a14:backgroundMark x1="77930" y1="82934" x2="78223" y2="84532"/>
                        <a14:backgroundMark x1="53711" y1="5737" x2="56299" y2="6609"/>
                        <a14:backgroundMark x1="56104" y1="6609" x2="60986" y2="10240"/>
                        <a14:backgroundMark x1="52002" y1="6972" x2="54639" y2="6609"/>
                        <a14:backgroundMark x1="50830" y1="9513" x2="50098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4" r="20857"/>
          <a:stretch/>
        </p:blipFill>
        <p:spPr>
          <a:xfrm>
            <a:off x="-10857" y="459574"/>
            <a:ext cx="4452455" cy="61071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E8F43E-E7D5-46F6-948F-83222B1175E9}"/>
              </a:ext>
            </a:extLst>
          </p:cNvPr>
          <p:cNvSpPr txBox="1"/>
          <p:nvPr/>
        </p:nvSpPr>
        <p:spPr>
          <a:xfrm>
            <a:off x="4183062" y="3297573"/>
            <a:ext cx="539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Text Readability Assessment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FE6633-2048-4BE8-933F-D4799E718BC0}"/>
              </a:ext>
            </a:extLst>
          </p:cNvPr>
          <p:cNvSpPr txBox="1"/>
          <p:nvPr/>
        </p:nvSpPr>
        <p:spPr>
          <a:xfrm>
            <a:off x="4192848" y="3710032"/>
            <a:ext cx="5394369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Pattern Extraction of Polite Response to Customer Feedback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FF7254-1BF0-425C-8D3E-C59924502B48}"/>
              </a:ext>
            </a:extLst>
          </p:cNvPr>
          <p:cNvSpPr txBox="1"/>
          <p:nvPr/>
        </p:nvSpPr>
        <p:spPr>
          <a:xfrm>
            <a:off x="4257165" y="4154206"/>
            <a:ext cx="5325258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Management Information System for Universal Design in Thailand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1765E-69A1-4562-80D8-1D8EFD85203C}"/>
              </a:ext>
            </a:extLst>
          </p:cNvPr>
          <p:cNvSpPr txBox="1"/>
          <p:nvPr/>
        </p:nvSpPr>
        <p:spPr>
          <a:xfrm>
            <a:off x="4253584" y="4616185"/>
            <a:ext cx="5325258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b="1" dirty="0">
                <a:solidFill>
                  <a:srgbClr val="1C71BD"/>
                </a:solidFill>
                <a:latin typeface="Trebuchet MS" charset="0"/>
                <a:ea typeface="Trebuchet MS" charset="0"/>
                <a:cs typeface="Trebuchet MS" charset="0"/>
              </a:rPr>
              <a:t>Preparing Young Citizen for a Digital Society through Active Learning </a:t>
            </a:r>
          </a:p>
        </p:txBody>
      </p:sp>
      <p:pic>
        <p:nvPicPr>
          <p:cNvPr id="5" name="Picture 4" descr="A picture containing indoor, photo&#10;&#10;Description generated with high confidence">
            <a:extLst>
              <a:ext uri="{FF2B5EF4-FFF2-40B4-BE49-F238E27FC236}">
                <a16:creationId xmlns:a16="http://schemas.microsoft.com/office/drawing/2014/main" id="{B3762F63-21EE-4720-A6AD-ED5A9D7C9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0" y="5427455"/>
            <a:ext cx="1399563" cy="13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8" grpId="0"/>
      <p:bldP spid="110" grpId="0"/>
      <p:bldP spid="13" grpId="0"/>
      <p:bldP spid="22" grpId="0"/>
      <p:bldP spid="23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56</Words>
  <Application>Microsoft Office PowerPoint</Application>
  <PresentationFormat>A4 Paper (210x297 mm)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Courier New</vt:lpstr>
      <vt:lpstr>Trebuchet MS</vt:lpstr>
      <vt:lpstr>Office Theme</vt:lpstr>
      <vt:lpstr>Sample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7</dc:title>
  <dc:creator>NATTAPONG TONGTEP</dc:creator>
  <cp:lastModifiedBy>NATTAPONG TONGTEP</cp:lastModifiedBy>
  <cp:revision>8</cp:revision>
  <dcterms:created xsi:type="dcterms:W3CDTF">2018-01-18T04:15:10Z</dcterms:created>
  <dcterms:modified xsi:type="dcterms:W3CDTF">2018-01-18T07:29:11Z</dcterms:modified>
</cp:coreProperties>
</file>