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906000" cy="6858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75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646" y="1447802"/>
            <a:ext cx="7172715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646" y="4777380"/>
            <a:ext cx="7172715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59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7" y="4800587"/>
            <a:ext cx="7172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8646" y="685800"/>
            <a:ext cx="7172715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7" y="5367325"/>
            <a:ext cx="71727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549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6" y="1447800"/>
            <a:ext cx="7172715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6" y="3657600"/>
            <a:ext cx="7172715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3931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861" y="1447800"/>
            <a:ext cx="6501136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568859" y="3771174"/>
            <a:ext cx="5916256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6" y="4350657"/>
            <a:ext cx="7172715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730055" y="971253"/>
            <a:ext cx="6517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82998" y="2613787"/>
            <a:ext cx="6517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8433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5" y="3124201"/>
            <a:ext cx="7172716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646" y="4777381"/>
            <a:ext cx="7172715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400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404" y="1981200"/>
            <a:ext cx="239495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0265" y="2667000"/>
            <a:ext cx="237909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56296" y="1981200"/>
            <a:ext cx="23863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47719" y="2667000"/>
            <a:ext cx="23948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90327" y="1981200"/>
            <a:ext cx="238296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790327" y="2667000"/>
            <a:ext cx="238296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28279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58283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5154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65" y="4250949"/>
            <a:ext cx="23894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0265" y="2209800"/>
            <a:ext cx="23894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0265" y="4827213"/>
            <a:ext cx="2389413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60941" y="4250949"/>
            <a:ext cx="2381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60940" y="2209800"/>
            <a:ext cx="238167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59841" y="4827212"/>
            <a:ext cx="238482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90327" y="4250949"/>
            <a:ext cx="238296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790326" y="2209800"/>
            <a:ext cx="238296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790226" y="4827210"/>
            <a:ext cx="2386119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028279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58283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364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9489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931" y="430215"/>
            <a:ext cx="1424359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0264" y="773205"/>
            <a:ext cx="6032880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446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529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7" y="2861735"/>
            <a:ext cx="7172714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646" y="4777381"/>
            <a:ext cx="7172715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724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6675" y="2060577"/>
            <a:ext cx="3572956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473" y="2056093"/>
            <a:ext cx="3572958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309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6675" y="1905000"/>
            <a:ext cx="357295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6675" y="2514600"/>
            <a:ext cx="3572956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5474" y="1905000"/>
            <a:ext cx="357295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5474" y="2514600"/>
            <a:ext cx="3572956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16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62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811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644" y="1447800"/>
            <a:ext cx="276408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514" y="1447800"/>
            <a:ext cx="422284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4" y="3129282"/>
            <a:ext cx="2764084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283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794" y="1854192"/>
            <a:ext cx="413906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7977" y="1143000"/>
            <a:ext cx="260100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644" y="3657600"/>
            <a:ext cx="4132622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856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824385" y="1676400"/>
            <a:ext cx="30543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6163985" y="-457200"/>
            <a:ext cx="173355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824385" y="6096000"/>
            <a:ext cx="107315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66820" y="2667000"/>
            <a:ext cx="454025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909770" y="2895600"/>
            <a:ext cx="255905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91114" y="0"/>
            <a:ext cx="74295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103" y="452718"/>
            <a:ext cx="7643328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6675" y="2052925"/>
            <a:ext cx="7270959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160847" y="1819244"/>
            <a:ext cx="990599" cy="24771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4EDA58E-686B-4A78-9AAE-5E54E8754FD0}" type="datetimeFigureOut">
              <a:rPr lang="th-TH" smtClean="0"/>
              <a:t>23/01/61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913605" y="3253844"/>
            <a:ext cx="3859795" cy="2477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413634" y="295737"/>
            <a:ext cx="681214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2D93F-37C8-4E29-A5FF-FD341A2838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4896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Kanjana</a:t>
            </a:r>
            <a:r>
              <a:rPr lang="en-US" dirty="0" smtClean="0"/>
              <a:t> </a:t>
            </a:r>
            <a:r>
              <a:rPr lang="en-US" dirty="0" err="1" smtClean="0"/>
              <a:t>Thongglin</a:t>
            </a:r>
            <a:r>
              <a:rPr lang="en-US" dirty="0" smtClean="0"/>
              <a:t>, </a:t>
            </a:r>
            <a:r>
              <a:rPr lang="en-US" dirty="0" smtClean="0"/>
              <a:t>Ph.D.</a:t>
            </a: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020" y="2144586"/>
            <a:ext cx="4902081" cy="1760432"/>
          </a:xfrm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63" dirty="0"/>
              <a:t>Research Interest: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63" dirty="0"/>
              <a:t>Natural Language Processing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63" dirty="0"/>
              <a:t>Controlled Language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63" dirty="0"/>
              <a:t>Word Sense Disambiguation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63" dirty="0"/>
              <a:t>Ambiguity in Software Requirements Specification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63" dirty="0"/>
              <a:t>Artificial Intelligence </a:t>
            </a:r>
          </a:p>
          <a:p>
            <a:pPr fontAlgn="base"/>
            <a:endParaRPr lang="en-US" sz="1463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49468" y="4170090"/>
            <a:ext cx="6016292" cy="1760432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381" dirty="0"/>
              <a:t>Online Travel Forums Mining Model using Association Rule.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81" dirty="0"/>
              <a:t>Product Requirements Classification Model using SVM.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81" dirty="0"/>
              <a:t>Thai software requirements specification pattern.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381" dirty="0"/>
              <a:t>Semantic level design of Thai software requirements specification using XML as a resource.</a:t>
            </a:r>
            <a:endParaRPr lang="th-TH" sz="1381" dirty="0"/>
          </a:p>
        </p:txBody>
      </p:sp>
      <p:sp>
        <p:nvSpPr>
          <p:cNvPr id="7" name="TextBox 6"/>
          <p:cNvSpPr txBox="1"/>
          <p:nvPr/>
        </p:nvSpPr>
        <p:spPr>
          <a:xfrm>
            <a:off x="6468411" y="2524665"/>
            <a:ext cx="3373039" cy="1017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endParaRPr lang="en-US" sz="2275" dirty="0"/>
          </a:p>
          <a:p>
            <a:pPr fontAlgn="base"/>
            <a:r>
              <a:rPr lang="en-US" sz="1463" dirty="0"/>
              <a:t>Email : kanjana.t@phuket.psu.ac.th</a:t>
            </a:r>
          </a:p>
          <a:p>
            <a:endParaRPr lang="th-TH" sz="2275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4906" y="1319360"/>
            <a:ext cx="1280853" cy="140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555</TotalTime>
  <Words>62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Century Gothic</vt:lpstr>
      <vt:lpstr>Cordia New</vt:lpstr>
      <vt:lpstr>Wingdings</vt:lpstr>
      <vt:lpstr>Wingdings 3</vt:lpstr>
      <vt:lpstr>Ion</vt:lpstr>
      <vt:lpstr>Kanjana Thongglin, Ph.D.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Aj-Kwan-Kan</dc:creator>
  <cp:lastModifiedBy>Aj-Kwan-Kan</cp:lastModifiedBy>
  <cp:revision>9</cp:revision>
  <dcterms:created xsi:type="dcterms:W3CDTF">2018-01-22T01:35:56Z</dcterms:created>
  <dcterms:modified xsi:type="dcterms:W3CDTF">2018-01-23T01:36:58Z</dcterms:modified>
</cp:coreProperties>
</file>