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29C7545-D7FE-4E9D-88D1-29F35031739A}" type="datetimeFigureOut">
              <a:rPr lang="th-TH" smtClean="0"/>
              <a:t>26/01/61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1E3CE7C-491D-4487-9972-7D0C2EF3A2D8}" type="slidenum">
              <a:rPr lang="th-TH" smtClean="0"/>
              <a:t>‹#›</a:t>
            </a:fld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429000"/>
            <a:ext cx="4320480" cy="237626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Research Interest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Software Define Networks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Ad Hoc Networks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Telecommunications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err="1" smtClean="0"/>
              <a:t>IoTs</a:t>
            </a:r>
            <a:endParaRPr lang="en-US" sz="2200" dirty="0" smtClean="0"/>
          </a:p>
          <a:p>
            <a:pPr marL="457200" indent="-457200">
              <a:buFont typeface="Arial" pitchFamily="34" charset="0"/>
              <a:buChar char="•"/>
            </a:pPr>
            <a:endParaRPr lang="th-TH" dirty="0"/>
          </a:p>
        </p:txBody>
      </p:sp>
      <p:sp>
        <p:nvSpPr>
          <p:cNvPr id="4" name="AutoShape 2" descr="Image result for psu logo"/>
          <p:cNvSpPr>
            <a:spLocks noChangeAspect="1" noChangeArrowheads="1"/>
          </p:cNvSpPr>
          <p:nvPr/>
        </p:nvSpPr>
        <p:spPr bwMode="auto">
          <a:xfrm>
            <a:off x="190500" y="-212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771800" y="260648"/>
            <a:ext cx="7056784" cy="11843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8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 err="1">
                <a:solidFill>
                  <a:schemeClr val="bg1"/>
                </a:solidFill>
              </a:rPr>
              <a:t>Wasimon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endParaRPr lang="en-US" sz="3600" dirty="0" smtClean="0">
              <a:solidFill>
                <a:schemeClr val="bg1"/>
              </a:solidFill>
            </a:endParaRPr>
          </a:p>
          <a:p>
            <a:r>
              <a:rPr lang="en-US" sz="3600" dirty="0" smtClean="0">
                <a:solidFill>
                  <a:schemeClr val="bg1"/>
                </a:solidFill>
              </a:rPr>
              <a:t>PANICHPATTANAKUL</a:t>
            </a:r>
            <a:r>
              <a:rPr lang="en-US" sz="3600" dirty="0">
                <a:solidFill>
                  <a:schemeClr val="bg1"/>
                </a:solidFill>
              </a:rPr>
              <a:t>, </a:t>
            </a:r>
            <a:r>
              <a:rPr lang="en-US" sz="3600" dirty="0" err="1">
                <a:solidFill>
                  <a:schemeClr val="bg1"/>
                </a:solidFill>
              </a:rPr>
              <a:t>Ph.D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96" y="116632"/>
            <a:ext cx="9095913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ectangle 8"/>
          <p:cNvSpPr/>
          <p:nvPr/>
        </p:nvSpPr>
        <p:spPr>
          <a:xfrm>
            <a:off x="19046" y="2697282"/>
            <a:ext cx="9095913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ectangle 9"/>
          <p:cNvSpPr/>
          <p:nvPr/>
        </p:nvSpPr>
        <p:spPr>
          <a:xfrm>
            <a:off x="35496" y="2879225"/>
            <a:ext cx="9095913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34" y="247866"/>
            <a:ext cx="1865418" cy="2365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771800" y="1430814"/>
            <a:ext cx="7056784" cy="11843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80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800" dirty="0" smtClean="0">
                <a:solidFill>
                  <a:schemeClr val="bg1"/>
                </a:solidFill>
              </a:rPr>
              <a:t>Contact:  wasimon.pa@phuket.psu.ac.th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4716016" y="3429000"/>
            <a:ext cx="3960440" cy="237626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tx1"/>
                </a:solidFill>
              </a:rPr>
              <a:t>Previous Works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Cooperative Networks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Power Control in Telecommunication Systems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 smtClean="0"/>
              <a:t>Medical Image Processing</a:t>
            </a:r>
          </a:p>
          <a:p>
            <a:pPr marL="457200" indent="-457200">
              <a:buFont typeface="Arial" pitchFamily="34" charset="0"/>
              <a:buChar char="•"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307844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29</TotalTime>
  <Words>29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NewsPrint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Computing</dc:title>
  <dc:creator>Lenovo</dc:creator>
  <cp:lastModifiedBy>Lenovo</cp:lastModifiedBy>
  <cp:revision>4</cp:revision>
  <dcterms:created xsi:type="dcterms:W3CDTF">2018-01-26T14:58:57Z</dcterms:created>
  <dcterms:modified xsi:type="dcterms:W3CDTF">2018-01-26T15:28:37Z</dcterms:modified>
</cp:coreProperties>
</file>