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9C7545-D7FE-4E9D-88D1-29F35031739A}" type="datetimeFigureOut">
              <a:rPr lang="th-TH" smtClean="0"/>
              <a:t>26/01/61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1E3CE7C-491D-4487-9972-7D0C2EF3A2D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4320480" cy="237626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Research Interest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Software Define Networks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Ad Hoc Networks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Telecommunications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err="1" smtClean="0"/>
              <a:t>IoTs</a:t>
            </a:r>
            <a:endParaRPr lang="en-US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th-TH" dirty="0"/>
          </a:p>
        </p:txBody>
      </p:sp>
      <p:sp>
        <p:nvSpPr>
          <p:cNvPr id="4" name="AutoShape 2" descr="Image result for psu logo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71800" y="260648"/>
            <a:ext cx="7056784" cy="11843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err="1">
                <a:solidFill>
                  <a:schemeClr val="bg1"/>
                </a:solidFill>
              </a:rPr>
              <a:t>Wasimon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PANICHPATTANAKUL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Ph.D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116632"/>
            <a:ext cx="909591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19046" y="2697282"/>
            <a:ext cx="909591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35496" y="2879225"/>
            <a:ext cx="909591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34" y="247866"/>
            <a:ext cx="1865418" cy="236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771800" y="1430814"/>
            <a:ext cx="7056784" cy="11843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Contact:  wasimon.pa@phuket.psu.ac.th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716016" y="3429000"/>
            <a:ext cx="3960440" cy="23762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Previous Works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Cooperative Networks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Power Control in Telecommunication Systems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Medical Image Processing</a:t>
            </a:r>
          </a:p>
          <a:p>
            <a:pPr marL="457200" indent="-457200">
              <a:buFont typeface="Arial" pitchFamily="34" charset="0"/>
              <a:buChar char="•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0784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</TotalTime>
  <Words>29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Computing</dc:title>
  <dc:creator>Lenovo</dc:creator>
  <cp:lastModifiedBy>Lenovo</cp:lastModifiedBy>
  <cp:revision>4</cp:revision>
  <dcterms:created xsi:type="dcterms:W3CDTF">2018-01-26T14:58:57Z</dcterms:created>
  <dcterms:modified xsi:type="dcterms:W3CDTF">2018-01-26T15:28:37Z</dcterms:modified>
</cp:coreProperties>
</file>