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9144000"/>
  <p:notesSz cx="6858000" cy="9144000"/>
  <p:embeddedFontLst>
    <p:embeddedFont>
      <p:font typeface="Cabin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abin-boldItalic.fntdata"/><Relationship Id="rId5" Type="http://schemas.openxmlformats.org/officeDocument/2006/relationships/slide" Target="slides/slide1.xml"/><Relationship Id="rId6" Type="http://schemas.openxmlformats.org/officeDocument/2006/relationships/font" Target="fonts/Cabin-regular.fntdata"/><Relationship Id="rId7" Type="http://schemas.openxmlformats.org/officeDocument/2006/relationships/font" Target="fonts/Cabin-bold.fntdata"/><Relationship Id="rId8" Type="http://schemas.openxmlformats.org/officeDocument/2006/relationships/font" Target="fonts/Cabin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objTx">
  <p:cSld name="Content with Caption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hape 12"/>
          <p:cNvCxnSpPr/>
          <p:nvPr/>
        </p:nvCxnSpPr>
        <p:spPr>
          <a:xfrm rot="5400000">
            <a:off x="3160712" y="3324226"/>
            <a:ext cx="6035675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>
            <p:ph type="title"/>
          </p:nvPr>
        </p:nvSpPr>
        <p:spPr>
          <a:xfrm>
            <a:off x="6324600" y="304800"/>
            <a:ext cx="2514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1" i="0" sz="20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6324600" y="1219200"/>
            <a:ext cx="2514600" cy="48434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375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  <a:defRPr b="0" i="0" sz="16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  <a:defRPr b="0" i="0" sz="12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2" type="body"/>
          </p:nvPr>
        </p:nvSpPr>
        <p:spPr>
          <a:xfrm>
            <a:off x="304800" y="304800"/>
            <a:ext cx="5715000" cy="57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4076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▶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39597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25119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▶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0861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9972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b="0" i="0" sz="1400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457200" y="152400"/>
            <a:ext cx="82296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" type="body"/>
          </p:nvPr>
        </p:nvSpPr>
        <p:spPr>
          <a:xfrm rot="5400000">
            <a:off x="2269331" y="-288131"/>
            <a:ext cx="4605338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4076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▶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39597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25119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▶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0861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9972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b="0" i="0" sz="1400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vertTitleAndTx">
  <p:cSld name="Vertical Title and 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Shape 83"/>
          <p:cNvCxnSpPr/>
          <p:nvPr/>
        </p:nvCxnSpPr>
        <p:spPr>
          <a:xfrm rot="5400000">
            <a:off x="3630612" y="3201988"/>
            <a:ext cx="5851525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84" name="Shape 84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4076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▶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39597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25119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▶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0861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9972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b="0" i="0" sz="1400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title">
  <p:cSld name="Title Slide">
    <p:bg>
      <p:bgPr>
        <a:blipFill rotWithShape="1">
          <a:blip r:embed="rId2">
            <a:alphaModFix/>
          </a:blip>
          <a:stretch>
            <a:fillRect b="0" l="-9998" r="-9998" t="0"/>
          </a:stretch>
        </a:blip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cap="rnd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1" name="Shape 21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cap="rnd" cmpd="sng" w="9525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2" name="Shape 22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3" name="Shape 23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4" name="Shape 24"/>
          <p:cNvSpPr txBox="1"/>
          <p:nvPr>
            <p:ph type="ctrTitle"/>
          </p:nvPr>
        </p:nvSpPr>
        <p:spPr>
          <a:xfrm>
            <a:off x="1219200" y="3886200"/>
            <a:ext cx="68580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" type="subTitle"/>
          </p:nvPr>
        </p:nvSpPr>
        <p:spPr>
          <a:xfrm>
            <a:off x="1219200" y="5124450"/>
            <a:ext cx="68580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6400800" y="6354763"/>
            <a:ext cx="2286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2898775" y="6354763"/>
            <a:ext cx="3475038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1216025" y="6354763"/>
            <a:ext cx="12192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b="0" i="0" sz="1400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457200" y="152400"/>
            <a:ext cx="82296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457200" y="1447800"/>
            <a:ext cx="8229600" cy="47091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4076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▶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39597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25119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▶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0861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9972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b="0" i="0" sz="1400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secHead">
  <p:cSld name="Section Header">
    <p:bg>
      <p:bgPr>
        <a:solidFill>
          <a:schemeClr val="dk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cap="rnd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37" name="Shape 3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38" name="Shape 38"/>
          <p:cNvSpPr txBox="1"/>
          <p:nvPr>
            <p:ph type="title"/>
          </p:nvPr>
        </p:nvSpPr>
        <p:spPr>
          <a:xfrm>
            <a:off x="1219200" y="2971800"/>
            <a:ext cx="6858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1295400" y="4267200"/>
            <a:ext cx="6781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b="0" i="0" sz="1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0" type="dt"/>
          </p:nvPr>
        </p:nvSpPr>
        <p:spPr>
          <a:xfrm>
            <a:off x="6400800" y="6354763"/>
            <a:ext cx="2286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1" type="ftr"/>
          </p:nvPr>
        </p:nvSpPr>
        <p:spPr>
          <a:xfrm>
            <a:off x="2898775" y="6354763"/>
            <a:ext cx="3475038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1069975" y="6354763"/>
            <a:ext cx="1520825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bi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b="0" i="0" sz="1400" u="none" cap="none" strike="noStrike">
              <a:solidFill>
                <a:schemeClr val="lt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457200" y="228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457200" y="1524000"/>
            <a:ext cx="4041648" cy="46329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4076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▶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39597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25119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▶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0861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9972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x="4632198" y="1524000"/>
            <a:ext cx="4041648" cy="46299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4076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▶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39597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25119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▶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0861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9972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b="0" i="0" sz="1400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457200" y="228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457200" y="1447800"/>
            <a:ext cx="4040188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  <a:defRPr b="1" i="0" sz="2400" u="none" cap="none" strike="noStrike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  <a:defRPr b="1" i="0" sz="20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2" type="body"/>
          </p:nvPr>
        </p:nvSpPr>
        <p:spPr>
          <a:xfrm>
            <a:off x="4648200" y="1447800"/>
            <a:ext cx="4041775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  <a:defRPr b="1" i="0" sz="2400" u="none" cap="none" strike="noStrike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  <a:defRPr b="1" i="0" sz="20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3" type="body"/>
          </p:nvPr>
        </p:nvSpPr>
        <p:spPr>
          <a:xfrm>
            <a:off x="457200" y="2362200"/>
            <a:ext cx="40386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4076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▶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39597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25119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▶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0861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9972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4" type="body"/>
          </p:nvPr>
        </p:nvSpPr>
        <p:spPr>
          <a:xfrm>
            <a:off x="4648200" y="2362200"/>
            <a:ext cx="40386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4076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▶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39597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25119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▶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0861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9972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b="0" i="0" sz="1400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457200" y="228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b="0" i="0" sz="1400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blank">
  <p:cSld name="Blank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b="0" i="0" sz="1400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picTx">
  <p:cSld name="Picture with Caption">
    <p:bg>
      <p:bgPr>
        <a:solidFill>
          <a:schemeClr val="dk2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0" name="Shape 70"/>
          <p:cNvSpPr txBox="1"/>
          <p:nvPr>
            <p:ph type="title"/>
          </p:nvPr>
        </p:nvSpPr>
        <p:spPr>
          <a:xfrm>
            <a:off x="457200" y="500856"/>
            <a:ext cx="8229600" cy="674688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ookman Old Style"/>
              <a:buNone/>
              <a:defRPr b="0" i="0" sz="2000" u="none" cap="none" strike="noStrike">
                <a:solidFill>
                  <a:schemeClr val="lt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/>
        </p:txBody>
      </p:sp>
      <p:sp>
        <p:nvSpPr>
          <p:cNvPr id="71" name="Shape 71"/>
          <p:cNvSpPr/>
          <p:nvPr>
            <p:ph idx="2" type="pic"/>
          </p:nvPr>
        </p:nvSpPr>
        <p:spPr>
          <a:xfrm>
            <a:off x="457200" y="1905000"/>
            <a:ext cx="8229600" cy="4270248"/>
          </a:xfrm>
          <a:prstGeom prst="rect">
            <a:avLst/>
          </a:prstGeom>
          <a:solidFill>
            <a:srgbClr val="BABABA"/>
          </a:solidFill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  <a:defRPr b="0" i="0" sz="23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▶"/>
              <a:defRPr b="0" i="0" sz="20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b="0" i="0" sz="1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457200" y="1219200"/>
            <a:ext cx="82296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86512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912"/>
              <a:buFont typeface="Noto Sans Symbols"/>
              <a:buChar char="▶"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7686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760"/>
              <a:buFont typeface="Noto Sans Symbols"/>
              <a:buChar char="▶"/>
              <a:defRPr b="0" i="0" sz="10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68605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630"/>
              <a:buFont typeface="Noto Sans Symbols"/>
              <a:buChar char="◻"/>
              <a:defRPr b="0" i="0" sz="9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68604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630"/>
              <a:buFont typeface="Noto Sans Symbols"/>
              <a:buChar char="◻"/>
              <a:defRPr b="0" i="0" sz="9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b="0" i="0" sz="1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bi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b="0" i="0" sz="1400" u="none" cap="none" strike="noStrike">
              <a:solidFill>
                <a:schemeClr val="lt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-9998" r="-9998" t="0"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152400"/>
            <a:ext cx="82296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ookman Old Style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524000"/>
            <a:ext cx="8229600" cy="4605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4076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▶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39597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25119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▶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0861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9972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b="0" i="0" sz="1400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2" type="body"/>
          </p:nvPr>
        </p:nvSpPr>
        <p:spPr>
          <a:xfrm>
            <a:off x="269631" y="717104"/>
            <a:ext cx="5715000" cy="48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47574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Thitinan Kliangsuwan, Ph.D.</a:t>
            </a:r>
            <a:endParaRPr b="0" i="0" sz="26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147574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Thitinan.kl@phuket.psu.ac.th</a:t>
            </a:r>
            <a:endParaRPr/>
          </a:p>
          <a:p>
            <a:pPr indent="-147574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147574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Research Interests:</a:t>
            </a:r>
            <a:endParaRPr b="0" i="0" sz="22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342899" lvl="1" marL="92557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</a:pPr>
            <a:r>
              <a:rPr b="0" i="0" lang="en-US" sz="18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Image Processing</a:t>
            </a:r>
            <a:endParaRPr/>
          </a:p>
          <a:p>
            <a:pPr indent="-342899" lvl="1" marL="92557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</a:pPr>
            <a:r>
              <a:rPr b="0" i="0" lang="en-US" sz="18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Pattern Recognition</a:t>
            </a:r>
            <a:endParaRPr/>
          </a:p>
          <a:p>
            <a:pPr indent="-342899" lvl="1" marL="92557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</a:pPr>
            <a:r>
              <a:rPr b="0" i="0" lang="en-US" sz="18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Machine Learning</a:t>
            </a:r>
            <a:endParaRPr/>
          </a:p>
          <a:p>
            <a:pPr indent="-231901" lvl="1" marL="92557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147574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Previous  work :</a:t>
            </a:r>
            <a:endParaRPr b="0" i="0" sz="22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85749" lvl="1" marL="868425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</a:pPr>
            <a:r>
              <a:rPr b="0" i="0" lang="en-US" sz="18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Automatic Cloud Classification</a:t>
            </a:r>
            <a:endParaRPr/>
          </a:p>
          <a:p>
            <a:pPr indent="-285749" lvl="1" marL="868425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</a:pPr>
            <a:r>
              <a:rPr b="0" i="0" lang="en-US" sz="18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Local Cloud Monitoring System</a:t>
            </a:r>
            <a:endParaRPr b="0" i="0" sz="1800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147574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147574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94" name="Shape 94"/>
          <p:cNvPicPr preferRelativeResize="0"/>
          <p:nvPr/>
        </p:nvPicPr>
        <p:blipFill rotWithShape="1">
          <a:blip r:embed="rId3">
            <a:alphaModFix/>
          </a:blip>
          <a:srcRect b="232" l="45276" r="-1" t="0"/>
          <a:stretch/>
        </p:blipFill>
        <p:spPr>
          <a:xfrm>
            <a:off x="5574322" y="1679331"/>
            <a:ext cx="2403230" cy="29190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rigin">
  <a:themeElements>
    <a:clrScheme name="Origin">
      <a:dk1>
        <a:srgbClr val="000000"/>
      </a:dk1>
      <a:lt1>
        <a:srgbClr val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