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59" r:id="rId3"/>
  </p:sldIdLst>
  <p:sldSz cx="12192000" cy="6858000"/>
  <p:notesSz cx="6858000" cy="9144000"/>
  <p:embeddedFontLst>
    <p:embeddedFont>
      <p:font typeface="Angsana New" panose="02020603050405020304" pitchFamily="18" charset="-34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TH Sarabun New" panose="020B0500040200020003" pitchFamily="34" charset="-34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7E0"/>
    <a:srgbClr val="87CDCA"/>
    <a:srgbClr val="66C1C2"/>
    <a:srgbClr val="74CFFD"/>
    <a:srgbClr val="002060"/>
    <a:srgbClr val="89CDCC"/>
    <a:srgbClr val="78B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44D-FB4E-417F-83EF-5556D602F587}" type="datetimeFigureOut">
              <a:rPr lang="en-US" smtClean="0"/>
              <a:t>29/1/2018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D636-B985-46B1-8A36-67071ED6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44D-FB4E-417F-83EF-5556D602F587}" type="datetimeFigureOut">
              <a:rPr lang="en-US" smtClean="0"/>
              <a:t>29/1/2018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D636-B985-46B1-8A36-67071ED6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6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44D-FB4E-417F-83EF-5556D602F587}" type="datetimeFigureOut">
              <a:rPr lang="en-US" smtClean="0"/>
              <a:t>29/1/2018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D636-B985-46B1-8A36-67071ED6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44D-FB4E-417F-83EF-5556D602F587}" type="datetimeFigureOut">
              <a:rPr lang="en-US" smtClean="0"/>
              <a:t>29/1/2018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D636-B985-46B1-8A36-67071ED6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7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44D-FB4E-417F-83EF-5556D602F587}" type="datetimeFigureOut">
              <a:rPr lang="en-US" smtClean="0"/>
              <a:t>29/1/2018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D636-B985-46B1-8A36-67071ED6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6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44D-FB4E-417F-83EF-5556D602F587}" type="datetimeFigureOut">
              <a:rPr lang="en-US" smtClean="0"/>
              <a:t>29/1/2018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D636-B985-46B1-8A36-67071ED6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44D-FB4E-417F-83EF-5556D602F587}" type="datetimeFigureOut">
              <a:rPr lang="en-US" smtClean="0"/>
              <a:t>29/1/2018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D636-B985-46B1-8A36-67071ED6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0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44D-FB4E-417F-83EF-5556D602F587}" type="datetimeFigureOut">
              <a:rPr lang="en-US" smtClean="0"/>
              <a:t>29/1/2018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D636-B985-46B1-8A36-67071ED6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5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44D-FB4E-417F-83EF-5556D602F587}" type="datetimeFigureOut">
              <a:rPr lang="en-US" smtClean="0"/>
              <a:t>29/1/2018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D636-B985-46B1-8A36-67071ED6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6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44D-FB4E-417F-83EF-5556D602F587}" type="datetimeFigureOut">
              <a:rPr lang="en-US" smtClean="0"/>
              <a:t>29/1/2018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D636-B985-46B1-8A36-67071ED6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4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44D-FB4E-417F-83EF-5556D602F587}" type="datetimeFigureOut">
              <a:rPr lang="en-US" smtClean="0"/>
              <a:t>29/1/2018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D636-B985-46B1-8A36-67071ED6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2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5044D-FB4E-417F-83EF-5556D602F587}" type="datetimeFigureOut">
              <a:rPr lang="en-US" smtClean="0"/>
              <a:t>29/1/2018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9D636-B985-46B1-8A36-67071ED6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6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46074" y="0"/>
            <a:ext cx="4571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870" y="0"/>
            <a:ext cx="4748944" cy="6858000"/>
          </a:xfrm>
          <a:prstGeom prst="rect">
            <a:avLst/>
          </a:prstGeom>
          <a:solidFill>
            <a:srgbClr val="89CD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latin typeface="TH Sarabun New" panose="020B0500040200020003" pitchFamily="34" charset="-34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6" y="77597"/>
            <a:ext cx="2388934" cy="294767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178292" y="2043265"/>
            <a:ext cx="6774222" cy="1933099"/>
          </a:xfrm>
          <a:prstGeom prst="rect">
            <a:avLst/>
          </a:prstGeom>
          <a:solidFill>
            <a:srgbClr val="66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H Sarabun New" panose="020B0500040200020003" pitchFamily="34" charset="-34"/>
                <a:cs typeface="+mj-cs"/>
              </a:rPr>
              <a:t>Software engineering practices for project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H Sarabun New" panose="020B0500040200020003" pitchFamily="34" charset="-34"/>
                <a:cs typeface="+mj-cs"/>
              </a:rPr>
              <a:t>Software quality assurance,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H Sarabun New" panose="020B0500040200020003" pitchFamily="34" charset="-34"/>
                <a:cs typeface="+mj-cs"/>
              </a:rPr>
              <a:t>Policy research in Software Startup Business, City Development, Smart Growth</a:t>
            </a:r>
            <a:endParaRPr lang="en-US" sz="2000" dirty="0">
              <a:solidFill>
                <a:schemeClr val="tx1"/>
              </a:solidFill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70225" y="4990884"/>
            <a:ext cx="4958661" cy="1574005"/>
          </a:xfrm>
          <a:prstGeom prst="rect">
            <a:avLst/>
          </a:prstGeom>
          <a:solidFill>
            <a:srgbClr val="CCE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+mj-cs"/>
              </a:rPr>
              <a:t>Tech </a:t>
            </a:r>
            <a:r>
              <a:rPr lang="en-US" sz="20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+mj-cs"/>
              </a:rPr>
              <a:t>startup situation in </a:t>
            </a:r>
            <a:r>
              <a:rPr lang="en-US" sz="2000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+mj-cs"/>
              </a:rPr>
              <a:t>Thailand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+mj-cs"/>
              </a:rPr>
              <a:t>Smart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+mj-cs"/>
              </a:rPr>
              <a:t>20 Years strategic plan for Andaman (South west) coast of Thailand </a:t>
            </a:r>
            <a:endParaRPr lang="en-US" sz="2000" dirty="0">
              <a:solidFill>
                <a:sysClr val="windowText" lastClr="000000"/>
              </a:solidFill>
              <a:latin typeface="TH Sarabun New" panose="020B0500040200020003" pitchFamily="34" charset="-34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182672" y="4332732"/>
            <a:ext cx="1905000" cy="2243554"/>
            <a:chOff x="10182672" y="4332732"/>
            <a:chExt cx="1905000" cy="22435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2672" y="4332732"/>
              <a:ext cx="1905000" cy="1905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561104" y="6237732"/>
              <a:ext cx="8418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H Sarabun New" panose="020B0500040200020003" pitchFamily="34" charset="-34"/>
                  <a:cs typeface="+mj-cs"/>
                </a:rPr>
                <a:t>For full CV</a:t>
              </a:r>
              <a:endParaRPr lang="en-US" sz="1600" dirty="0">
                <a:latin typeface="TH Sarabun New" panose="020B0500040200020003" pitchFamily="34" charset="-34"/>
                <a:cs typeface="+mj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2864"/>
            <a:ext cx="4746074" cy="375513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695958" y="124143"/>
            <a:ext cx="7415785" cy="1380744"/>
            <a:chOff x="2619756" y="124143"/>
            <a:chExt cx="7415785" cy="1380744"/>
          </a:xfrm>
        </p:grpSpPr>
        <p:sp>
          <p:nvSpPr>
            <p:cNvPr id="2" name="Rectangle 1"/>
            <p:cNvSpPr/>
            <p:nvPr/>
          </p:nvSpPr>
          <p:spPr>
            <a:xfrm>
              <a:off x="2619756" y="124143"/>
              <a:ext cx="7415784" cy="138074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latin typeface="TH Sarabun New" panose="020B0500040200020003" pitchFamily="34" charset="-34"/>
                <a:cs typeface="+mj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19756" y="1013376"/>
              <a:ext cx="7415784" cy="369332"/>
            </a:xfrm>
            <a:prstGeom prst="rect">
              <a:avLst/>
            </a:prstGeom>
            <a:solidFill>
              <a:srgbClr val="CCE7E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TH Sarabun New" panose="020B0500040200020003" pitchFamily="34" charset="-34"/>
                  <a:cs typeface="+mj-cs"/>
                </a:rPr>
                <a:t>Assistant Professor in Computer Science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19757" y="382413"/>
              <a:ext cx="74157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bg1"/>
                  </a:solidFill>
                  <a:latin typeface="TH Sarabun New" panose="020B0500040200020003" pitchFamily="34" charset="-34"/>
                  <a:cs typeface="+mj-cs"/>
                </a:rPr>
                <a:t>Rattana</a:t>
              </a:r>
              <a:r>
                <a:rPr lang="en-US" sz="3200" dirty="0">
                  <a:solidFill>
                    <a:schemeClr val="bg1"/>
                  </a:solidFill>
                  <a:latin typeface="TH Sarabun New" panose="020B0500040200020003" pitchFamily="34" charset="-34"/>
                  <a:cs typeface="+mj-cs"/>
                </a:rPr>
                <a:t> WETPRASIT, Ph.D.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964757" y="1742806"/>
            <a:ext cx="4573110" cy="461665"/>
          </a:xfrm>
          <a:prstGeom prst="rect">
            <a:avLst/>
          </a:prstGeom>
          <a:solidFill>
            <a:srgbClr val="CCE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+mj-cs"/>
              </a:rPr>
              <a:t>Research 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+mj-cs"/>
              </a:rPr>
              <a:t>Interests</a:t>
            </a:r>
            <a:endParaRPr lang="en-US" sz="2000" b="1" dirty="0">
              <a:solidFill>
                <a:sysClr val="windowText" lastClr="000000"/>
              </a:solidFill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62353" y="4108993"/>
            <a:ext cx="4575514" cy="737327"/>
          </a:xfrm>
          <a:prstGeom prst="rect">
            <a:avLst/>
          </a:prstGeom>
          <a:solidFill>
            <a:srgbClr val="66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H Sarabun New" panose="020B0500040200020003" pitchFamily="34" charset="-34"/>
                <a:cs typeface="+mj-cs"/>
              </a:rPr>
              <a:t>Ongoing Research Projects</a:t>
            </a:r>
            <a:endParaRPr lang="th-TH" sz="2000" dirty="0">
              <a:solidFill>
                <a:schemeClr val="tx1"/>
              </a:solidFill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4962011" y="4694943"/>
            <a:ext cx="3169617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4959609" y="2175894"/>
            <a:ext cx="2334634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latin typeface="TH Sarabun New" panose="020B0500040200020003" pitchFamily="34" charset="-34"/>
              <a:cs typeface="+mj-cs"/>
            </a:endParaRPr>
          </a:p>
        </p:txBody>
      </p:sp>
      <p:pic>
        <p:nvPicPr>
          <p:cNvPr id="18" name="Picture 6" descr="ผลการค้นหารูปภาพสำหรับ iso log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463" y="-6100"/>
            <a:ext cx="1906428" cy="17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630" y="1568349"/>
            <a:ext cx="2173873" cy="147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0"/>
            <a:ext cx="8667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0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61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Angsana New</vt:lpstr>
      <vt:lpstr>Calibri</vt:lpstr>
      <vt:lpstr>TH Sarabun New</vt:lpstr>
      <vt:lpstr>Arial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PICHAYA-IT</cp:lastModifiedBy>
  <cp:revision>26</cp:revision>
  <dcterms:created xsi:type="dcterms:W3CDTF">2018-01-22T23:39:50Z</dcterms:created>
  <dcterms:modified xsi:type="dcterms:W3CDTF">2018-01-29T10:22:35Z</dcterms:modified>
</cp:coreProperties>
</file>