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97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6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5C66B-2543-A042-884D-16B4456DBA95}" type="datetimeFigureOut">
              <a:rPr lang="en-US" smtClean="0"/>
              <a:t>1/25/18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1761C-A50C-C64B-8185-6E0CBB911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2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1761C-A50C-C64B-8185-6E0CBB9114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3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586B75A-687E-405C-8A0B-8D00578BA2C3}" type="datetimeFigureOut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586B75A-687E-405C-8A0B-8D00578BA2C3}" type="datetimeFigureOut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95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67988" y="1962924"/>
            <a:ext cx="8224012" cy="58477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supermarket" charset="0"/>
              <a:ea typeface="supermarket" charset="0"/>
              <a:cs typeface="supermarket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02552" y="3721729"/>
            <a:ext cx="2556935" cy="11233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endParaRPr lang="en-US" sz="1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upermarket" charset="0"/>
              <a:ea typeface="supermarket" charset="0"/>
              <a:cs typeface="supermarket" charset="0"/>
            </a:endParaRPr>
          </a:p>
          <a:p>
            <a:pPr algn="ctr">
              <a:spcAft>
                <a:spcPts val="600"/>
              </a:spcAft>
            </a:pPr>
            <a:endParaRPr lang="en-US" sz="1900" b="1" dirty="0">
              <a:solidFill>
                <a:schemeClr val="tx1">
                  <a:lumMod val="75000"/>
                  <a:lumOff val="25000"/>
                </a:schemeClr>
              </a:solidFill>
              <a:latin typeface="supermarket" charset="0"/>
              <a:ea typeface="supermarket" charset="0"/>
              <a:cs typeface="supermarket" charset="0"/>
            </a:endParaRPr>
          </a:p>
          <a:p>
            <a:pPr algn="ctr">
              <a:spcAft>
                <a:spcPts val="600"/>
              </a:spcAft>
            </a:pPr>
            <a:endParaRPr lang="en-US" sz="1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upermarket" charset="0"/>
              <a:ea typeface="supermarket" charset="0"/>
              <a:cs typeface="supermarket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67988" y="4260338"/>
            <a:ext cx="8224012" cy="58477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supermarket" charset="0"/>
              <a:ea typeface="supermarket" charset="0"/>
              <a:cs typeface="supermarket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06" r="23264" b="26277"/>
          <a:stretch/>
        </p:blipFill>
        <p:spPr>
          <a:xfrm>
            <a:off x="1002552" y="1962924"/>
            <a:ext cx="2556935" cy="2395382"/>
          </a:xfrm>
          <a:prstGeom prst="rect">
            <a:avLst/>
          </a:prstGeom>
        </p:spPr>
      </p:pic>
      <p:sp>
        <p:nvSpPr>
          <p:cNvPr id="26" name="Freeform 25"/>
          <p:cNvSpPr/>
          <p:nvPr/>
        </p:nvSpPr>
        <p:spPr>
          <a:xfrm>
            <a:off x="1002552" y="1061322"/>
            <a:ext cx="4240880" cy="408938"/>
          </a:xfrm>
          <a:custGeom>
            <a:avLst/>
            <a:gdLst/>
            <a:ahLst/>
            <a:cxnLst/>
            <a:rect l="l" t="t" r="r" b="b"/>
            <a:pathLst>
              <a:path w="4240880" h="408938">
                <a:moveTo>
                  <a:pt x="3131683" y="287169"/>
                </a:moveTo>
                <a:lnTo>
                  <a:pt x="3167178" y="287169"/>
                </a:lnTo>
                <a:lnTo>
                  <a:pt x="3140804" y="386014"/>
                </a:lnTo>
                <a:lnTo>
                  <a:pt x="3105308" y="386014"/>
                </a:lnTo>
                <a:close/>
                <a:moveTo>
                  <a:pt x="4214259" y="266956"/>
                </a:moveTo>
                <a:cubicBezTo>
                  <a:pt x="4217874" y="266956"/>
                  <a:pt x="4221284" y="267654"/>
                  <a:pt x="4224488" y="269051"/>
                </a:cubicBezTo>
                <a:cubicBezTo>
                  <a:pt x="4227693" y="270448"/>
                  <a:pt x="4230528" y="272379"/>
                  <a:pt x="4232992" y="274844"/>
                </a:cubicBezTo>
                <a:cubicBezTo>
                  <a:pt x="4235458" y="277309"/>
                  <a:pt x="4237388" y="280143"/>
                  <a:pt x="4238785" y="283348"/>
                </a:cubicBezTo>
                <a:cubicBezTo>
                  <a:pt x="4240182" y="286552"/>
                  <a:pt x="4240880" y="289962"/>
                  <a:pt x="4240880" y="293577"/>
                </a:cubicBezTo>
                <a:cubicBezTo>
                  <a:pt x="4240880" y="297357"/>
                  <a:pt x="4240182" y="300849"/>
                  <a:pt x="4238785" y="304054"/>
                </a:cubicBezTo>
                <a:cubicBezTo>
                  <a:pt x="4237388" y="307258"/>
                  <a:pt x="4235458" y="310052"/>
                  <a:pt x="4232992" y="312434"/>
                </a:cubicBezTo>
                <a:cubicBezTo>
                  <a:pt x="4230528" y="314817"/>
                  <a:pt x="4227693" y="316707"/>
                  <a:pt x="4224488" y="318104"/>
                </a:cubicBezTo>
                <a:cubicBezTo>
                  <a:pt x="4221284" y="319501"/>
                  <a:pt x="4217874" y="320199"/>
                  <a:pt x="4214259" y="320199"/>
                </a:cubicBezTo>
                <a:cubicBezTo>
                  <a:pt x="4210479" y="320199"/>
                  <a:pt x="4206987" y="319501"/>
                  <a:pt x="4203782" y="318104"/>
                </a:cubicBezTo>
                <a:cubicBezTo>
                  <a:pt x="4200578" y="316707"/>
                  <a:pt x="4197784" y="314817"/>
                  <a:pt x="4195402" y="312434"/>
                </a:cubicBezTo>
                <a:cubicBezTo>
                  <a:pt x="4193019" y="310052"/>
                  <a:pt x="4191129" y="307258"/>
                  <a:pt x="4189732" y="304054"/>
                </a:cubicBezTo>
                <a:cubicBezTo>
                  <a:pt x="4188336" y="300849"/>
                  <a:pt x="4187637" y="297357"/>
                  <a:pt x="4187637" y="293577"/>
                </a:cubicBezTo>
                <a:cubicBezTo>
                  <a:pt x="4187637" y="289962"/>
                  <a:pt x="4188336" y="286552"/>
                  <a:pt x="4189732" y="283348"/>
                </a:cubicBezTo>
                <a:cubicBezTo>
                  <a:pt x="4191129" y="280143"/>
                  <a:pt x="4193019" y="277309"/>
                  <a:pt x="4195402" y="274844"/>
                </a:cubicBezTo>
                <a:cubicBezTo>
                  <a:pt x="4197784" y="272379"/>
                  <a:pt x="4200578" y="270448"/>
                  <a:pt x="4203782" y="269051"/>
                </a:cubicBezTo>
                <a:cubicBezTo>
                  <a:pt x="4206987" y="267654"/>
                  <a:pt x="4210479" y="266956"/>
                  <a:pt x="4214259" y="266956"/>
                </a:cubicBezTo>
                <a:close/>
                <a:moveTo>
                  <a:pt x="3871359" y="266956"/>
                </a:moveTo>
                <a:cubicBezTo>
                  <a:pt x="3874974" y="266956"/>
                  <a:pt x="3878384" y="267654"/>
                  <a:pt x="3881588" y="269051"/>
                </a:cubicBezTo>
                <a:cubicBezTo>
                  <a:pt x="3884793" y="270448"/>
                  <a:pt x="3887628" y="272379"/>
                  <a:pt x="3890092" y="274844"/>
                </a:cubicBezTo>
                <a:cubicBezTo>
                  <a:pt x="3892558" y="277309"/>
                  <a:pt x="3894488" y="280143"/>
                  <a:pt x="3895885" y="283348"/>
                </a:cubicBezTo>
                <a:cubicBezTo>
                  <a:pt x="3897282" y="286552"/>
                  <a:pt x="3897980" y="289962"/>
                  <a:pt x="3897980" y="293577"/>
                </a:cubicBezTo>
                <a:cubicBezTo>
                  <a:pt x="3897980" y="297357"/>
                  <a:pt x="3897282" y="300849"/>
                  <a:pt x="3895885" y="304054"/>
                </a:cubicBezTo>
                <a:cubicBezTo>
                  <a:pt x="3894488" y="307258"/>
                  <a:pt x="3892558" y="310052"/>
                  <a:pt x="3890092" y="312434"/>
                </a:cubicBezTo>
                <a:cubicBezTo>
                  <a:pt x="3887628" y="314817"/>
                  <a:pt x="3884793" y="316707"/>
                  <a:pt x="3881588" y="318104"/>
                </a:cubicBezTo>
                <a:cubicBezTo>
                  <a:pt x="3878384" y="319501"/>
                  <a:pt x="3874974" y="320199"/>
                  <a:pt x="3871359" y="320199"/>
                </a:cubicBezTo>
                <a:cubicBezTo>
                  <a:pt x="3867579" y="320199"/>
                  <a:pt x="3864087" y="319501"/>
                  <a:pt x="3860883" y="318104"/>
                </a:cubicBezTo>
                <a:cubicBezTo>
                  <a:pt x="3857678" y="316707"/>
                  <a:pt x="3854884" y="314817"/>
                  <a:pt x="3852502" y="312434"/>
                </a:cubicBezTo>
                <a:cubicBezTo>
                  <a:pt x="3850119" y="310052"/>
                  <a:pt x="3848229" y="307258"/>
                  <a:pt x="3846832" y="304054"/>
                </a:cubicBezTo>
                <a:cubicBezTo>
                  <a:pt x="3845436" y="300849"/>
                  <a:pt x="3844737" y="297357"/>
                  <a:pt x="3844737" y="293577"/>
                </a:cubicBezTo>
                <a:cubicBezTo>
                  <a:pt x="3844737" y="289962"/>
                  <a:pt x="3845436" y="286552"/>
                  <a:pt x="3846832" y="283348"/>
                </a:cubicBezTo>
                <a:cubicBezTo>
                  <a:pt x="3848229" y="280143"/>
                  <a:pt x="3850119" y="277309"/>
                  <a:pt x="3852502" y="274844"/>
                </a:cubicBezTo>
                <a:cubicBezTo>
                  <a:pt x="3854884" y="272379"/>
                  <a:pt x="3857678" y="270448"/>
                  <a:pt x="3860883" y="269051"/>
                </a:cubicBezTo>
                <a:cubicBezTo>
                  <a:pt x="3864087" y="267654"/>
                  <a:pt x="3867579" y="266956"/>
                  <a:pt x="3871359" y="266956"/>
                </a:cubicBezTo>
                <a:close/>
                <a:moveTo>
                  <a:pt x="2483458" y="127932"/>
                </a:moveTo>
                <a:cubicBezTo>
                  <a:pt x="2471297" y="128425"/>
                  <a:pt x="2460533" y="130725"/>
                  <a:pt x="2451167" y="134834"/>
                </a:cubicBezTo>
                <a:cubicBezTo>
                  <a:pt x="2447223" y="136641"/>
                  <a:pt x="2443320" y="138860"/>
                  <a:pt x="2439458" y="141489"/>
                </a:cubicBezTo>
                <a:cubicBezTo>
                  <a:pt x="2435596" y="144118"/>
                  <a:pt x="2432145" y="147405"/>
                  <a:pt x="2429105" y="151349"/>
                </a:cubicBezTo>
                <a:cubicBezTo>
                  <a:pt x="2426065" y="155293"/>
                  <a:pt x="2423641" y="159894"/>
                  <a:pt x="2421833" y="165153"/>
                </a:cubicBezTo>
                <a:cubicBezTo>
                  <a:pt x="2420026" y="170411"/>
                  <a:pt x="2419122" y="176492"/>
                  <a:pt x="2419122" y="183393"/>
                </a:cubicBezTo>
                <a:lnTo>
                  <a:pt x="2419122" y="227763"/>
                </a:lnTo>
                <a:cubicBezTo>
                  <a:pt x="2419122" y="234993"/>
                  <a:pt x="2420026" y="241402"/>
                  <a:pt x="2421833" y="246990"/>
                </a:cubicBezTo>
                <a:cubicBezTo>
                  <a:pt x="2423641" y="252577"/>
                  <a:pt x="2426065" y="257384"/>
                  <a:pt x="2429105" y="261410"/>
                </a:cubicBezTo>
                <a:cubicBezTo>
                  <a:pt x="2432145" y="265436"/>
                  <a:pt x="2435596" y="268846"/>
                  <a:pt x="2439458" y="271639"/>
                </a:cubicBezTo>
                <a:cubicBezTo>
                  <a:pt x="2443320" y="274433"/>
                  <a:pt x="2447223" y="276734"/>
                  <a:pt x="2451167" y="278541"/>
                </a:cubicBezTo>
                <a:cubicBezTo>
                  <a:pt x="2460533" y="282814"/>
                  <a:pt x="2471297" y="285197"/>
                  <a:pt x="2483458" y="285690"/>
                </a:cubicBezTo>
                <a:cubicBezTo>
                  <a:pt x="2495454" y="285197"/>
                  <a:pt x="2506135" y="282814"/>
                  <a:pt x="2515502" y="278541"/>
                </a:cubicBezTo>
                <a:cubicBezTo>
                  <a:pt x="2519446" y="276734"/>
                  <a:pt x="2523349" y="274433"/>
                  <a:pt x="2527211" y="271639"/>
                </a:cubicBezTo>
                <a:cubicBezTo>
                  <a:pt x="2531072" y="268846"/>
                  <a:pt x="2534523" y="265436"/>
                  <a:pt x="2537564" y="261410"/>
                </a:cubicBezTo>
                <a:cubicBezTo>
                  <a:pt x="2540604" y="257384"/>
                  <a:pt x="2543028" y="252577"/>
                  <a:pt x="2544835" y="246990"/>
                </a:cubicBezTo>
                <a:cubicBezTo>
                  <a:pt x="2546643" y="241402"/>
                  <a:pt x="2547547" y="234993"/>
                  <a:pt x="2547547" y="227763"/>
                </a:cubicBezTo>
                <a:lnTo>
                  <a:pt x="2547547" y="183393"/>
                </a:lnTo>
                <a:cubicBezTo>
                  <a:pt x="2547547" y="176492"/>
                  <a:pt x="2546643" y="170411"/>
                  <a:pt x="2544835" y="165153"/>
                </a:cubicBezTo>
                <a:cubicBezTo>
                  <a:pt x="2543028" y="159894"/>
                  <a:pt x="2540604" y="155293"/>
                  <a:pt x="2537564" y="151349"/>
                </a:cubicBezTo>
                <a:cubicBezTo>
                  <a:pt x="2534523" y="147405"/>
                  <a:pt x="2531072" y="144118"/>
                  <a:pt x="2527211" y="141489"/>
                </a:cubicBezTo>
                <a:cubicBezTo>
                  <a:pt x="2523349" y="138860"/>
                  <a:pt x="2519446" y="136641"/>
                  <a:pt x="2515502" y="134834"/>
                </a:cubicBezTo>
                <a:cubicBezTo>
                  <a:pt x="2506135" y="130725"/>
                  <a:pt x="2495454" y="128425"/>
                  <a:pt x="2483458" y="127932"/>
                </a:cubicBezTo>
                <a:close/>
                <a:moveTo>
                  <a:pt x="2016486" y="127932"/>
                </a:moveTo>
                <a:cubicBezTo>
                  <a:pt x="2005805" y="128425"/>
                  <a:pt x="1996027" y="130397"/>
                  <a:pt x="1987153" y="133848"/>
                </a:cubicBezTo>
                <a:cubicBezTo>
                  <a:pt x="1983373" y="135327"/>
                  <a:pt x="1979635" y="137216"/>
                  <a:pt x="1975937" y="139517"/>
                </a:cubicBezTo>
                <a:cubicBezTo>
                  <a:pt x="1972240" y="141818"/>
                  <a:pt x="1968830" y="144611"/>
                  <a:pt x="1965708" y="147898"/>
                </a:cubicBezTo>
                <a:cubicBezTo>
                  <a:pt x="1962586" y="151185"/>
                  <a:pt x="1959874" y="155046"/>
                  <a:pt x="1957573" y="159483"/>
                </a:cubicBezTo>
                <a:cubicBezTo>
                  <a:pt x="1955273" y="163920"/>
                  <a:pt x="1953794" y="169097"/>
                  <a:pt x="1953137" y="175013"/>
                </a:cubicBezTo>
                <a:lnTo>
                  <a:pt x="2080082" y="175013"/>
                </a:lnTo>
                <a:cubicBezTo>
                  <a:pt x="2079261" y="169097"/>
                  <a:pt x="2077741" y="163920"/>
                  <a:pt x="2075522" y="159483"/>
                </a:cubicBezTo>
                <a:cubicBezTo>
                  <a:pt x="2073304" y="155046"/>
                  <a:pt x="2070633" y="151185"/>
                  <a:pt x="2067511" y="147898"/>
                </a:cubicBezTo>
                <a:cubicBezTo>
                  <a:pt x="2064389" y="144611"/>
                  <a:pt x="2060979" y="141818"/>
                  <a:pt x="2057281" y="139517"/>
                </a:cubicBezTo>
                <a:cubicBezTo>
                  <a:pt x="2053584" y="137216"/>
                  <a:pt x="2049845" y="135327"/>
                  <a:pt x="2046066" y="133848"/>
                </a:cubicBezTo>
                <a:cubicBezTo>
                  <a:pt x="2037192" y="130397"/>
                  <a:pt x="2027332" y="128425"/>
                  <a:pt x="2016486" y="127932"/>
                </a:cubicBezTo>
                <a:close/>
                <a:moveTo>
                  <a:pt x="1787886" y="127932"/>
                </a:moveTo>
                <a:cubicBezTo>
                  <a:pt x="1777205" y="128425"/>
                  <a:pt x="1767427" y="130397"/>
                  <a:pt x="1758553" y="133848"/>
                </a:cubicBezTo>
                <a:cubicBezTo>
                  <a:pt x="1754773" y="135327"/>
                  <a:pt x="1751035" y="137216"/>
                  <a:pt x="1747337" y="139517"/>
                </a:cubicBezTo>
                <a:cubicBezTo>
                  <a:pt x="1743640" y="141818"/>
                  <a:pt x="1740230" y="144611"/>
                  <a:pt x="1737108" y="147898"/>
                </a:cubicBezTo>
                <a:cubicBezTo>
                  <a:pt x="1733986" y="151185"/>
                  <a:pt x="1731274" y="155046"/>
                  <a:pt x="1728973" y="159483"/>
                </a:cubicBezTo>
                <a:cubicBezTo>
                  <a:pt x="1726673" y="163920"/>
                  <a:pt x="1725194" y="169097"/>
                  <a:pt x="1724537" y="175013"/>
                </a:cubicBezTo>
                <a:lnTo>
                  <a:pt x="1851482" y="175013"/>
                </a:lnTo>
                <a:cubicBezTo>
                  <a:pt x="1850661" y="169097"/>
                  <a:pt x="1849141" y="163920"/>
                  <a:pt x="1846922" y="159483"/>
                </a:cubicBezTo>
                <a:cubicBezTo>
                  <a:pt x="1844704" y="155046"/>
                  <a:pt x="1842033" y="151185"/>
                  <a:pt x="1838911" y="147898"/>
                </a:cubicBezTo>
                <a:cubicBezTo>
                  <a:pt x="1835789" y="144611"/>
                  <a:pt x="1832379" y="141818"/>
                  <a:pt x="1828681" y="139517"/>
                </a:cubicBezTo>
                <a:cubicBezTo>
                  <a:pt x="1824984" y="137216"/>
                  <a:pt x="1821245" y="135327"/>
                  <a:pt x="1817466" y="133848"/>
                </a:cubicBezTo>
                <a:cubicBezTo>
                  <a:pt x="1808592" y="130397"/>
                  <a:pt x="1798732" y="128425"/>
                  <a:pt x="1787886" y="127932"/>
                </a:cubicBezTo>
                <a:close/>
                <a:moveTo>
                  <a:pt x="1061275" y="127932"/>
                </a:moveTo>
                <a:cubicBezTo>
                  <a:pt x="1049278" y="128425"/>
                  <a:pt x="1038597" y="130725"/>
                  <a:pt x="1029230" y="134834"/>
                </a:cubicBezTo>
                <a:cubicBezTo>
                  <a:pt x="1025286" y="136641"/>
                  <a:pt x="1021383" y="138860"/>
                  <a:pt x="1017521" y="141489"/>
                </a:cubicBezTo>
                <a:cubicBezTo>
                  <a:pt x="1013660" y="144118"/>
                  <a:pt x="1010209" y="147405"/>
                  <a:pt x="1007169" y="151349"/>
                </a:cubicBezTo>
                <a:cubicBezTo>
                  <a:pt x="1004128" y="155293"/>
                  <a:pt x="1001705" y="159894"/>
                  <a:pt x="999897" y="165153"/>
                </a:cubicBezTo>
                <a:cubicBezTo>
                  <a:pt x="998089" y="170411"/>
                  <a:pt x="997186" y="176492"/>
                  <a:pt x="997186" y="183393"/>
                </a:cubicBezTo>
                <a:lnTo>
                  <a:pt x="997186" y="227763"/>
                </a:lnTo>
                <a:cubicBezTo>
                  <a:pt x="997186" y="234993"/>
                  <a:pt x="998089" y="241402"/>
                  <a:pt x="999897" y="246990"/>
                </a:cubicBezTo>
                <a:cubicBezTo>
                  <a:pt x="1001705" y="252577"/>
                  <a:pt x="1004128" y="257384"/>
                  <a:pt x="1007169" y="261410"/>
                </a:cubicBezTo>
                <a:cubicBezTo>
                  <a:pt x="1010209" y="265436"/>
                  <a:pt x="1013660" y="268846"/>
                  <a:pt x="1017521" y="271639"/>
                </a:cubicBezTo>
                <a:cubicBezTo>
                  <a:pt x="1021383" y="274433"/>
                  <a:pt x="1025286" y="276734"/>
                  <a:pt x="1029230" y="278541"/>
                </a:cubicBezTo>
                <a:cubicBezTo>
                  <a:pt x="1038597" y="282814"/>
                  <a:pt x="1049278" y="285197"/>
                  <a:pt x="1061275" y="285690"/>
                </a:cubicBezTo>
                <a:cubicBezTo>
                  <a:pt x="1073271" y="285197"/>
                  <a:pt x="1083952" y="282814"/>
                  <a:pt x="1093319" y="278541"/>
                </a:cubicBezTo>
                <a:cubicBezTo>
                  <a:pt x="1097263" y="276734"/>
                  <a:pt x="1101166" y="274433"/>
                  <a:pt x="1105028" y="271639"/>
                </a:cubicBezTo>
                <a:cubicBezTo>
                  <a:pt x="1108890" y="268846"/>
                  <a:pt x="1112341" y="265436"/>
                  <a:pt x="1115381" y="261410"/>
                </a:cubicBezTo>
                <a:cubicBezTo>
                  <a:pt x="1118421" y="257384"/>
                  <a:pt x="1120845" y="252577"/>
                  <a:pt x="1122652" y="246990"/>
                </a:cubicBezTo>
                <a:cubicBezTo>
                  <a:pt x="1124460" y="241402"/>
                  <a:pt x="1125364" y="234993"/>
                  <a:pt x="1125364" y="227763"/>
                </a:cubicBezTo>
                <a:lnTo>
                  <a:pt x="1125364" y="183393"/>
                </a:lnTo>
                <a:cubicBezTo>
                  <a:pt x="1125364" y="176492"/>
                  <a:pt x="1124460" y="170411"/>
                  <a:pt x="1122652" y="165153"/>
                </a:cubicBezTo>
                <a:cubicBezTo>
                  <a:pt x="1120845" y="159894"/>
                  <a:pt x="1118421" y="155293"/>
                  <a:pt x="1115381" y="151349"/>
                </a:cubicBezTo>
                <a:cubicBezTo>
                  <a:pt x="1112341" y="147405"/>
                  <a:pt x="1108890" y="144118"/>
                  <a:pt x="1105028" y="141489"/>
                </a:cubicBezTo>
                <a:cubicBezTo>
                  <a:pt x="1101166" y="138860"/>
                  <a:pt x="1097263" y="136641"/>
                  <a:pt x="1093319" y="134834"/>
                </a:cubicBezTo>
                <a:cubicBezTo>
                  <a:pt x="1083952" y="130725"/>
                  <a:pt x="1073271" y="128425"/>
                  <a:pt x="1061275" y="127932"/>
                </a:cubicBezTo>
                <a:close/>
                <a:moveTo>
                  <a:pt x="327850" y="127932"/>
                </a:moveTo>
                <a:cubicBezTo>
                  <a:pt x="315854" y="128425"/>
                  <a:pt x="305172" y="130725"/>
                  <a:pt x="295805" y="134834"/>
                </a:cubicBezTo>
                <a:cubicBezTo>
                  <a:pt x="291861" y="136641"/>
                  <a:pt x="287958" y="138860"/>
                  <a:pt x="284097" y="141489"/>
                </a:cubicBezTo>
                <a:cubicBezTo>
                  <a:pt x="280235" y="144118"/>
                  <a:pt x="276784" y="147405"/>
                  <a:pt x="273744" y="151349"/>
                </a:cubicBezTo>
                <a:cubicBezTo>
                  <a:pt x="270704" y="155293"/>
                  <a:pt x="268280" y="159894"/>
                  <a:pt x="266472" y="165153"/>
                </a:cubicBezTo>
                <a:cubicBezTo>
                  <a:pt x="264664" y="170411"/>
                  <a:pt x="263761" y="176492"/>
                  <a:pt x="263761" y="183393"/>
                </a:cubicBezTo>
                <a:lnTo>
                  <a:pt x="263761" y="227763"/>
                </a:lnTo>
                <a:cubicBezTo>
                  <a:pt x="263761" y="234993"/>
                  <a:pt x="264664" y="241402"/>
                  <a:pt x="266472" y="246990"/>
                </a:cubicBezTo>
                <a:cubicBezTo>
                  <a:pt x="268280" y="252577"/>
                  <a:pt x="270704" y="257384"/>
                  <a:pt x="273744" y="261410"/>
                </a:cubicBezTo>
                <a:cubicBezTo>
                  <a:pt x="276784" y="265436"/>
                  <a:pt x="280235" y="268846"/>
                  <a:pt x="284097" y="271639"/>
                </a:cubicBezTo>
                <a:cubicBezTo>
                  <a:pt x="287958" y="274433"/>
                  <a:pt x="291861" y="276734"/>
                  <a:pt x="295805" y="278541"/>
                </a:cubicBezTo>
                <a:cubicBezTo>
                  <a:pt x="305172" y="282814"/>
                  <a:pt x="315854" y="285197"/>
                  <a:pt x="327850" y="285690"/>
                </a:cubicBezTo>
                <a:cubicBezTo>
                  <a:pt x="339846" y="285197"/>
                  <a:pt x="350527" y="282814"/>
                  <a:pt x="359894" y="278541"/>
                </a:cubicBezTo>
                <a:cubicBezTo>
                  <a:pt x="363838" y="276734"/>
                  <a:pt x="367741" y="274433"/>
                  <a:pt x="371603" y="271639"/>
                </a:cubicBezTo>
                <a:cubicBezTo>
                  <a:pt x="375465" y="268846"/>
                  <a:pt x="378916" y="265436"/>
                  <a:pt x="381956" y="261410"/>
                </a:cubicBezTo>
                <a:cubicBezTo>
                  <a:pt x="384996" y="257384"/>
                  <a:pt x="387420" y="252577"/>
                  <a:pt x="389227" y="246990"/>
                </a:cubicBezTo>
                <a:cubicBezTo>
                  <a:pt x="391035" y="241402"/>
                  <a:pt x="391939" y="234993"/>
                  <a:pt x="391939" y="227763"/>
                </a:cubicBezTo>
                <a:lnTo>
                  <a:pt x="391939" y="183393"/>
                </a:lnTo>
                <a:cubicBezTo>
                  <a:pt x="391939" y="176492"/>
                  <a:pt x="391035" y="170411"/>
                  <a:pt x="389227" y="165153"/>
                </a:cubicBezTo>
                <a:cubicBezTo>
                  <a:pt x="387420" y="159894"/>
                  <a:pt x="384996" y="155293"/>
                  <a:pt x="381956" y="151349"/>
                </a:cubicBezTo>
                <a:cubicBezTo>
                  <a:pt x="378916" y="147405"/>
                  <a:pt x="375465" y="144118"/>
                  <a:pt x="371603" y="141489"/>
                </a:cubicBezTo>
                <a:cubicBezTo>
                  <a:pt x="367741" y="138860"/>
                  <a:pt x="363838" y="136641"/>
                  <a:pt x="359894" y="134834"/>
                </a:cubicBezTo>
                <a:cubicBezTo>
                  <a:pt x="350527" y="130725"/>
                  <a:pt x="339846" y="128425"/>
                  <a:pt x="327850" y="127932"/>
                </a:cubicBezTo>
                <a:close/>
                <a:moveTo>
                  <a:pt x="2966610" y="127685"/>
                </a:moveTo>
                <a:cubicBezTo>
                  <a:pt x="2954613" y="128178"/>
                  <a:pt x="2943932" y="130479"/>
                  <a:pt x="2934565" y="134587"/>
                </a:cubicBezTo>
                <a:cubicBezTo>
                  <a:pt x="2930621" y="136395"/>
                  <a:pt x="2926718" y="138613"/>
                  <a:pt x="2922856" y="141243"/>
                </a:cubicBezTo>
                <a:cubicBezTo>
                  <a:pt x="2918994" y="143872"/>
                  <a:pt x="2915543" y="147158"/>
                  <a:pt x="2912504" y="151102"/>
                </a:cubicBezTo>
                <a:cubicBezTo>
                  <a:pt x="2909463" y="155046"/>
                  <a:pt x="2907039" y="159689"/>
                  <a:pt x="2905232" y="165029"/>
                </a:cubicBezTo>
                <a:cubicBezTo>
                  <a:pt x="2903424" y="170370"/>
                  <a:pt x="2902520" y="176492"/>
                  <a:pt x="2902520" y="183393"/>
                </a:cubicBezTo>
                <a:lnTo>
                  <a:pt x="2902520" y="227763"/>
                </a:lnTo>
                <a:cubicBezTo>
                  <a:pt x="2902520" y="234993"/>
                  <a:pt x="2903424" y="241402"/>
                  <a:pt x="2905232" y="246990"/>
                </a:cubicBezTo>
                <a:cubicBezTo>
                  <a:pt x="2907039" y="252577"/>
                  <a:pt x="2909463" y="257384"/>
                  <a:pt x="2912504" y="261410"/>
                </a:cubicBezTo>
                <a:cubicBezTo>
                  <a:pt x="2915543" y="265436"/>
                  <a:pt x="2918994" y="268846"/>
                  <a:pt x="2922856" y="271639"/>
                </a:cubicBezTo>
                <a:cubicBezTo>
                  <a:pt x="2926718" y="274433"/>
                  <a:pt x="2930621" y="276734"/>
                  <a:pt x="2934565" y="278541"/>
                </a:cubicBezTo>
                <a:cubicBezTo>
                  <a:pt x="2943932" y="282814"/>
                  <a:pt x="2954613" y="285197"/>
                  <a:pt x="2966610" y="285690"/>
                </a:cubicBezTo>
                <a:cubicBezTo>
                  <a:pt x="2978606" y="285197"/>
                  <a:pt x="2989287" y="282814"/>
                  <a:pt x="2998654" y="278541"/>
                </a:cubicBezTo>
                <a:cubicBezTo>
                  <a:pt x="3002598" y="276734"/>
                  <a:pt x="3006500" y="274433"/>
                  <a:pt x="3010362" y="271639"/>
                </a:cubicBezTo>
                <a:cubicBezTo>
                  <a:pt x="3014224" y="268846"/>
                  <a:pt x="3017675" y="265436"/>
                  <a:pt x="3020716" y="261410"/>
                </a:cubicBezTo>
                <a:cubicBezTo>
                  <a:pt x="3023755" y="257384"/>
                  <a:pt x="3026179" y="252577"/>
                  <a:pt x="3027987" y="246990"/>
                </a:cubicBezTo>
                <a:cubicBezTo>
                  <a:pt x="3029794" y="241402"/>
                  <a:pt x="3030698" y="234993"/>
                  <a:pt x="3030698" y="227763"/>
                </a:cubicBezTo>
                <a:lnTo>
                  <a:pt x="3030698" y="183393"/>
                </a:lnTo>
                <a:cubicBezTo>
                  <a:pt x="3030698" y="176492"/>
                  <a:pt x="3029794" y="170370"/>
                  <a:pt x="3027987" y="165029"/>
                </a:cubicBezTo>
                <a:cubicBezTo>
                  <a:pt x="3026179" y="159689"/>
                  <a:pt x="3023755" y="155046"/>
                  <a:pt x="3020716" y="151102"/>
                </a:cubicBezTo>
                <a:cubicBezTo>
                  <a:pt x="3017675" y="147158"/>
                  <a:pt x="3014224" y="143872"/>
                  <a:pt x="3010362" y="141243"/>
                </a:cubicBezTo>
                <a:cubicBezTo>
                  <a:pt x="3006500" y="138613"/>
                  <a:pt x="3002598" y="136395"/>
                  <a:pt x="2998654" y="134587"/>
                </a:cubicBezTo>
                <a:cubicBezTo>
                  <a:pt x="2989287" y="130479"/>
                  <a:pt x="2978606" y="128178"/>
                  <a:pt x="2966610" y="127685"/>
                </a:cubicBezTo>
                <a:close/>
                <a:moveTo>
                  <a:pt x="2251988" y="125467"/>
                </a:moveTo>
                <a:cubicBezTo>
                  <a:pt x="2239992" y="125960"/>
                  <a:pt x="2229310" y="128343"/>
                  <a:pt x="2219943" y="132615"/>
                </a:cubicBezTo>
                <a:cubicBezTo>
                  <a:pt x="2216000" y="134423"/>
                  <a:pt x="2212097" y="136723"/>
                  <a:pt x="2208235" y="139517"/>
                </a:cubicBezTo>
                <a:cubicBezTo>
                  <a:pt x="2204373" y="142311"/>
                  <a:pt x="2200922" y="145762"/>
                  <a:pt x="2197882" y="149870"/>
                </a:cubicBezTo>
                <a:cubicBezTo>
                  <a:pt x="2194842" y="153978"/>
                  <a:pt x="2192418" y="158785"/>
                  <a:pt x="2190610" y="164290"/>
                </a:cubicBezTo>
                <a:cubicBezTo>
                  <a:pt x="2188803" y="169795"/>
                  <a:pt x="2187899" y="176163"/>
                  <a:pt x="2187899" y="183393"/>
                </a:cubicBezTo>
                <a:lnTo>
                  <a:pt x="2187899" y="227763"/>
                </a:lnTo>
                <a:cubicBezTo>
                  <a:pt x="2187899" y="234665"/>
                  <a:pt x="2188803" y="240786"/>
                  <a:pt x="2190610" y="246127"/>
                </a:cubicBezTo>
                <a:cubicBezTo>
                  <a:pt x="2192418" y="251468"/>
                  <a:pt x="2194842" y="256069"/>
                  <a:pt x="2197882" y="259931"/>
                </a:cubicBezTo>
                <a:cubicBezTo>
                  <a:pt x="2200922" y="263792"/>
                  <a:pt x="2204373" y="267079"/>
                  <a:pt x="2208235" y="269791"/>
                </a:cubicBezTo>
                <a:cubicBezTo>
                  <a:pt x="2212097" y="272502"/>
                  <a:pt x="2216000" y="274679"/>
                  <a:pt x="2219943" y="276323"/>
                </a:cubicBezTo>
                <a:cubicBezTo>
                  <a:pt x="2229310" y="280431"/>
                  <a:pt x="2239992" y="282732"/>
                  <a:pt x="2251988" y="283225"/>
                </a:cubicBezTo>
                <a:cubicBezTo>
                  <a:pt x="2263820" y="282732"/>
                  <a:pt x="2274419" y="280431"/>
                  <a:pt x="2283786" y="276323"/>
                </a:cubicBezTo>
                <a:cubicBezTo>
                  <a:pt x="2287730" y="274679"/>
                  <a:pt x="2291633" y="272502"/>
                  <a:pt x="2295495" y="269791"/>
                </a:cubicBezTo>
                <a:cubicBezTo>
                  <a:pt x="2299356" y="267079"/>
                  <a:pt x="2302807" y="263792"/>
                  <a:pt x="2305848" y="259931"/>
                </a:cubicBezTo>
                <a:cubicBezTo>
                  <a:pt x="2308888" y="256069"/>
                  <a:pt x="2311312" y="251468"/>
                  <a:pt x="2313119" y="246127"/>
                </a:cubicBezTo>
                <a:cubicBezTo>
                  <a:pt x="2314927" y="240786"/>
                  <a:pt x="2315831" y="234665"/>
                  <a:pt x="2315831" y="227763"/>
                </a:cubicBezTo>
                <a:lnTo>
                  <a:pt x="2315831" y="183393"/>
                </a:lnTo>
                <a:cubicBezTo>
                  <a:pt x="2315831" y="176163"/>
                  <a:pt x="2314927" y="169795"/>
                  <a:pt x="2313119" y="164290"/>
                </a:cubicBezTo>
                <a:cubicBezTo>
                  <a:pt x="2311312" y="158785"/>
                  <a:pt x="2308888" y="153978"/>
                  <a:pt x="2305848" y="149870"/>
                </a:cubicBezTo>
                <a:cubicBezTo>
                  <a:pt x="2302807" y="145762"/>
                  <a:pt x="2299356" y="142311"/>
                  <a:pt x="2295495" y="139517"/>
                </a:cubicBezTo>
                <a:cubicBezTo>
                  <a:pt x="2291633" y="136723"/>
                  <a:pt x="2287730" y="134423"/>
                  <a:pt x="2283786" y="132615"/>
                </a:cubicBezTo>
                <a:cubicBezTo>
                  <a:pt x="2274419" y="128343"/>
                  <a:pt x="2263820" y="125960"/>
                  <a:pt x="2251988" y="125467"/>
                </a:cubicBezTo>
                <a:close/>
                <a:moveTo>
                  <a:pt x="727351" y="90957"/>
                </a:moveTo>
                <a:lnTo>
                  <a:pt x="766790" y="90957"/>
                </a:lnTo>
                <a:lnTo>
                  <a:pt x="766790" y="320199"/>
                </a:lnTo>
                <a:lnTo>
                  <a:pt x="727351" y="320199"/>
                </a:lnTo>
                <a:close/>
                <a:moveTo>
                  <a:pt x="2966610" y="88492"/>
                </a:moveTo>
                <a:cubicBezTo>
                  <a:pt x="2980906" y="88492"/>
                  <a:pt x="2993272" y="90177"/>
                  <a:pt x="3003707" y="93545"/>
                </a:cubicBezTo>
                <a:cubicBezTo>
                  <a:pt x="3014142" y="96914"/>
                  <a:pt x="3023139" y="101392"/>
                  <a:pt x="3030698" y="106980"/>
                </a:cubicBezTo>
                <a:lnTo>
                  <a:pt x="3030698" y="90711"/>
                </a:lnTo>
                <a:lnTo>
                  <a:pt x="3070138" y="90711"/>
                </a:lnTo>
                <a:lnTo>
                  <a:pt x="3070138" y="314037"/>
                </a:lnTo>
                <a:cubicBezTo>
                  <a:pt x="3068659" y="331949"/>
                  <a:pt x="3063976" y="347807"/>
                  <a:pt x="3056088" y="361611"/>
                </a:cubicBezTo>
                <a:cubicBezTo>
                  <a:pt x="3052801" y="367526"/>
                  <a:pt x="3048610" y="373319"/>
                  <a:pt x="3043516" y="378989"/>
                </a:cubicBezTo>
                <a:cubicBezTo>
                  <a:pt x="3038422" y="384658"/>
                  <a:pt x="3032260" y="389711"/>
                  <a:pt x="3025029" y="394148"/>
                </a:cubicBezTo>
                <a:cubicBezTo>
                  <a:pt x="3017798" y="398585"/>
                  <a:pt x="3009376" y="402159"/>
                  <a:pt x="2999763" y="404871"/>
                </a:cubicBezTo>
                <a:cubicBezTo>
                  <a:pt x="2990150" y="407582"/>
                  <a:pt x="2979098" y="408938"/>
                  <a:pt x="2966610" y="408938"/>
                </a:cubicBezTo>
                <a:cubicBezTo>
                  <a:pt x="2949848" y="408938"/>
                  <a:pt x="2935633" y="406555"/>
                  <a:pt x="2923966" y="401789"/>
                </a:cubicBezTo>
                <a:cubicBezTo>
                  <a:pt x="2912298" y="397024"/>
                  <a:pt x="2902602" y="391108"/>
                  <a:pt x="2894879" y="384042"/>
                </a:cubicBezTo>
                <a:cubicBezTo>
                  <a:pt x="2887155" y="376975"/>
                  <a:pt x="2881157" y="369293"/>
                  <a:pt x="2876885" y="360994"/>
                </a:cubicBezTo>
                <a:cubicBezTo>
                  <a:pt x="2872612" y="352696"/>
                  <a:pt x="2869490" y="345095"/>
                  <a:pt x="2867518" y="338193"/>
                </a:cubicBezTo>
                <a:lnTo>
                  <a:pt x="2907204" y="338193"/>
                </a:lnTo>
                <a:cubicBezTo>
                  <a:pt x="2910983" y="346574"/>
                  <a:pt x="2916160" y="353024"/>
                  <a:pt x="2922733" y="357543"/>
                </a:cubicBezTo>
                <a:cubicBezTo>
                  <a:pt x="2929306" y="362062"/>
                  <a:pt x="2935879" y="365390"/>
                  <a:pt x="2942453" y="367526"/>
                </a:cubicBezTo>
                <a:cubicBezTo>
                  <a:pt x="2950176" y="369991"/>
                  <a:pt x="2958229" y="371388"/>
                  <a:pt x="2966610" y="371717"/>
                </a:cubicBezTo>
                <a:cubicBezTo>
                  <a:pt x="2978606" y="371224"/>
                  <a:pt x="2989287" y="368841"/>
                  <a:pt x="2998654" y="364568"/>
                </a:cubicBezTo>
                <a:cubicBezTo>
                  <a:pt x="3002598" y="362761"/>
                  <a:pt x="3006500" y="360460"/>
                  <a:pt x="3010362" y="357667"/>
                </a:cubicBezTo>
                <a:cubicBezTo>
                  <a:pt x="3014224" y="354873"/>
                  <a:pt x="3017675" y="351463"/>
                  <a:pt x="3020716" y="347437"/>
                </a:cubicBezTo>
                <a:cubicBezTo>
                  <a:pt x="3023755" y="343411"/>
                  <a:pt x="3026179" y="338645"/>
                  <a:pt x="3027987" y="333140"/>
                </a:cubicBezTo>
                <a:cubicBezTo>
                  <a:pt x="3029794" y="327635"/>
                  <a:pt x="3030698" y="321267"/>
                  <a:pt x="3030698" y="314037"/>
                </a:cubicBezTo>
                <a:lnTo>
                  <a:pt x="3030698" y="304177"/>
                </a:lnTo>
                <a:cubicBezTo>
                  <a:pt x="3023139" y="309435"/>
                  <a:pt x="3014142" y="313831"/>
                  <a:pt x="3003707" y="317364"/>
                </a:cubicBezTo>
                <a:cubicBezTo>
                  <a:pt x="2993272" y="320898"/>
                  <a:pt x="2980906" y="322664"/>
                  <a:pt x="2966610" y="322664"/>
                </a:cubicBezTo>
                <a:cubicBezTo>
                  <a:pt x="2953956" y="322664"/>
                  <a:pt x="2942823" y="321308"/>
                  <a:pt x="2933209" y="318597"/>
                </a:cubicBezTo>
                <a:cubicBezTo>
                  <a:pt x="2923596" y="315885"/>
                  <a:pt x="2915174" y="312311"/>
                  <a:pt x="2907943" y="307874"/>
                </a:cubicBezTo>
                <a:cubicBezTo>
                  <a:pt x="2900713" y="303437"/>
                  <a:pt x="2894591" y="298384"/>
                  <a:pt x="2889579" y="292715"/>
                </a:cubicBezTo>
                <a:cubicBezTo>
                  <a:pt x="2884567" y="287045"/>
                  <a:pt x="2880418" y="281253"/>
                  <a:pt x="2877131" y="275337"/>
                </a:cubicBezTo>
                <a:cubicBezTo>
                  <a:pt x="2869243" y="261533"/>
                  <a:pt x="2864560" y="245675"/>
                  <a:pt x="2863081" y="227763"/>
                </a:cubicBezTo>
                <a:lnTo>
                  <a:pt x="2863081" y="183393"/>
                </a:lnTo>
                <a:cubicBezTo>
                  <a:pt x="2864560" y="165646"/>
                  <a:pt x="2869243" y="149870"/>
                  <a:pt x="2877131" y="136066"/>
                </a:cubicBezTo>
                <a:cubicBezTo>
                  <a:pt x="2880418" y="130150"/>
                  <a:pt x="2884567" y="124358"/>
                  <a:pt x="2889579" y="118688"/>
                </a:cubicBezTo>
                <a:cubicBezTo>
                  <a:pt x="2894591" y="113019"/>
                  <a:pt x="2900713" y="107924"/>
                  <a:pt x="2907943" y="103405"/>
                </a:cubicBezTo>
                <a:cubicBezTo>
                  <a:pt x="2915174" y="98886"/>
                  <a:pt x="2923596" y="95271"/>
                  <a:pt x="2933209" y="92559"/>
                </a:cubicBezTo>
                <a:cubicBezTo>
                  <a:pt x="2942823" y="89848"/>
                  <a:pt x="2953956" y="88492"/>
                  <a:pt x="2966610" y="88492"/>
                </a:cubicBezTo>
                <a:close/>
                <a:moveTo>
                  <a:pt x="2720192" y="88492"/>
                </a:moveTo>
                <a:cubicBezTo>
                  <a:pt x="2732681" y="88492"/>
                  <a:pt x="2743732" y="89848"/>
                  <a:pt x="2753346" y="92559"/>
                </a:cubicBezTo>
                <a:cubicBezTo>
                  <a:pt x="2762959" y="95271"/>
                  <a:pt x="2771381" y="98886"/>
                  <a:pt x="2778612" y="103405"/>
                </a:cubicBezTo>
                <a:cubicBezTo>
                  <a:pt x="2785842" y="107924"/>
                  <a:pt x="2792004" y="113019"/>
                  <a:pt x="2797099" y="118688"/>
                </a:cubicBezTo>
                <a:cubicBezTo>
                  <a:pt x="2802193" y="124358"/>
                  <a:pt x="2806384" y="130150"/>
                  <a:pt x="2809670" y="136066"/>
                </a:cubicBezTo>
                <a:cubicBezTo>
                  <a:pt x="2817558" y="149870"/>
                  <a:pt x="2822242" y="165646"/>
                  <a:pt x="2823721" y="183393"/>
                </a:cubicBezTo>
                <a:lnTo>
                  <a:pt x="2823721" y="320199"/>
                </a:lnTo>
                <a:lnTo>
                  <a:pt x="2784281" y="320199"/>
                </a:lnTo>
                <a:lnTo>
                  <a:pt x="2784281" y="183393"/>
                </a:lnTo>
                <a:cubicBezTo>
                  <a:pt x="2784281" y="176492"/>
                  <a:pt x="2783377" y="170411"/>
                  <a:pt x="2781570" y="165153"/>
                </a:cubicBezTo>
                <a:cubicBezTo>
                  <a:pt x="2779762" y="159894"/>
                  <a:pt x="2777338" y="155334"/>
                  <a:pt x="2774298" y="151472"/>
                </a:cubicBezTo>
                <a:cubicBezTo>
                  <a:pt x="2771258" y="147610"/>
                  <a:pt x="2767807" y="144365"/>
                  <a:pt x="2763945" y="141736"/>
                </a:cubicBezTo>
                <a:cubicBezTo>
                  <a:pt x="2760083" y="139106"/>
                  <a:pt x="2756180" y="136888"/>
                  <a:pt x="2752237" y="135080"/>
                </a:cubicBezTo>
                <a:cubicBezTo>
                  <a:pt x="2742870" y="130972"/>
                  <a:pt x="2732188" y="128671"/>
                  <a:pt x="2720192" y="128178"/>
                </a:cubicBezTo>
                <a:cubicBezTo>
                  <a:pt x="2708196" y="128671"/>
                  <a:pt x="2697514" y="130972"/>
                  <a:pt x="2688147" y="135080"/>
                </a:cubicBezTo>
                <a:cubicBezTo>
                  <a:pt x="2684203" y="136888"/>
                  <a:pt x="2680301" y="139106"/>
                  <a:pt x="2676439" y="141736"/>
                </a:cubicBezTo>
                <a:cubicBezTo>
                  <a:pt x="2672577" y="144365"/>
                  <a:pt x="2669126" y="147610"/>
                  <a:pt x="2666086" y="151472"/>
                </a:cubicBezTo>
                <a:cubicBezTo>
                  <a:pt x="2663046" y="155334"/>
                  <a:pt x="2660622" y="159894"/>
                  <a:pt x="2658814" y="165153"/>
                </a:cubicBezTo>
                <a:cubicBezTo>
                  <a:pt x="2657007" y="170411"/>
                  <a:pt x="2656103" y="176492"/>
                  <a:pt x="2656103" y="183393"/>
                </a:cubicBezTo>
                <a:lnTo>
                  <a:pt x="2656103" y="320199"/>
                </a:lnTo>
                <a:lnTo>
                  <a:pt x="2616663" y="320199"/>
                </a:lnTo>
                <a:lnTo>
                  <a:pt x="2616663" y="90957"/>
                </a:lnTo>
                <a:lnTo>
                  <a:pt x="2656103" y="90957"/>
                </a:lnTo>
                <a:lnTo>
                  <a:pt x="2656103" y="107226"/>
                </a:lnTo>
                <a:cubicBezTo>
                  <a:pt x="2663498" y="101803"/>
                  <a:pt x="2672413" y="97325"/>
                  <a:pt x="2682848" y="93792"/>
                </a:cubicBezTo>
                <a:cubicBezTo>
                  <a:pt x="2693283" y="90259"/>
                  <a:pt x="2705731" y="88492"/>
                  <a:pt x="2720192" y="88492"/>
                </a:cubicBezTo>
                <a:close/>
                <a:moveTo>
                  <a:pt x="2483458" y="88492"/>
                </a:moveTo>
                <a:cubicBezTo>
                  <a:pt x="2495947" y="88492"/>
                  <a:pt x="2506998" y="89848"/>
                  <a:pt x="2516611" y="92559"/>
                </a:cubicBezTo>
                <a:cubicBezTo>
                  <a:pt x="2526225" y="95271"/>
                  <a:pt x="2534647" y="98886"/>
                  <a:pt x="2541877" y="103405"/>
                </a:cubicBezTo>
                <a:cubicBezTo>
                  <a:pt x="2549108" y="107924"/>
                  <a:pt x="2555229" y="113019"/>
                  <a:pt x="2560241" y="118688"/>
                </a:cubicBezTo>
                <a:cubicBezTo>
                  <a:pt x="2565253" y="124358"/>
                  <a:pt x="2569403" y="130150"/>
                  <a:pt x="2572689" y="136066"/>
                </a:cubicBezTo>
                <a:cubicBezTo>
                  <a:pt x="2580577" y="149870"/>
                  <a:pt x="2585261" y="165646"/>
                  <a:pt x="2586740" y="183393"/>
                </a:cubicBezTo>
                <a:lnTo>
                  <a:pt x="2586740" y="227763"/>
                </a:lnTo>
                <a:cubicBezTo>
                  <a:pt x="2585261" y="245675"/>
                  <a:pt x="2580577" y="261533"/>
                  <a:pt x="2572689" y="275337"/>
                </a:cubicBezTo>
                <a:cubicBezTo>
                  <a:pt x="2569403" y="281253"/>
                  <a:pt x="2565253" y="287045"/>
                  <a:pt x="2560241" y="292715"/>
                </a:cubicBezTo>
                <a:cubicBezTo>
                  <a:pt x="2555229" y="298384"/>
                  <a:pt x="2549108" y="303437"/>
                  <a:pt x="2541877" y="307874"/>
                </a:cubicBezTo>
                <a:cubicBezTo>
                  <a:pt x="2534647" y="312311"/>
                  <a:pt x="2526225" y="315885"/>
                  <a:pt x="2516611" y="318597"/>
                </a:cubicBezTo>
                <a:cubicBezTo>
                  <a:pt x="2506998" y="321308"/>
                  <a:pt x="2495947" y="322664"/>
                  <a:pt x="2483458" y="322664"/>
                </a:cubicBezTo>
                <a:cubicBezTo>
                  <a:pt x="2470804" y="322664"/>
                  <a:pt x="2459671" y="321308"/>
                  <a:pt x="2450057" y="318597"/>
                </a:cubicBezTo>
                <a:cubicBezTo>
                  <a:pt x="2440444" y="315885"/>
                  <a:pt x="2432022" y="312311"/>
                  <a:pt x="2424791" y="307874"/>
                </a:cubicBezTo>
                <a:cubicBezTo>
                  <a:pt x="2417561" y="303437"/>
                  <a:pt x="2411440" y="298384"/>
                  <a:pt x="2406427" y="292715"/>
                </a:cubicBezTo>
                <a:cubicBezTo>
                  <a:pt x="2401415" y="287045"/>
                  <a:pt x="2397266" y="281253"/>
                  <a:pt x="2393979" y="275337"/>
                </a:cubicBezTo>
                <a:cubicBezTo>
                  <a:pt x="2386091" y="261533"/>
                  <a:pt x="2381408" y="245675"/>
                  <a:pt x="2379929" y="227763"/>
                </a:cubicBezTo>
                <a:lnTo>
                  <a:pt x="2379929" y="183393"/>
                </a:lnTo>
                <a:cubicBezTo>
                  <a:pt x="2381408" y="165646"/>
                  <a:pt x="2386091" y="149870"/>
                  <a:pt x="2393979" y="136066"/>
                </a:cubicBezTo>
                <a:cubicBezTo>
                  <a:pt x="2397266" y="130150"/>
                  <a:pt x="2401415" y="124358"/>
                  <a:pt x="2406427" y="118688"/>
                </a:cubicBezTo>
                <a:cubicBezTo>
                  <a:pt x="2411440" y="113019"/>
                  <a:pt x="2417561" y="107924"/>
                  <a:pt x="2424791" y="103405"/>
                </a:cubicBezTo>
                <a:cubicBezTo>
                  <a:pt x="2432022" y="98886"/>
                  <a:pt x="2440444" y="95271"/>
                  <a:pt x="2450057" y="92559"/>
                </a:cubicBezTo>
                <a:cubicBezTo>
                  <a:pt x="2459671" y="89848"/>
                  <a:pt x="2470804" y="88492"/>
                  <a:pt x="2483458" y="88492"/>
                </a:cubicBezTo>
                <a:close/>
                <a:moveTo>
                  <a:pt x="2251988" y="88492"/>
                </a:moveTo>
                <a:cubicBezTo>
                  <a:pt x="2264477" y="88492"/>
                  <a:pt x="2275528" y="89848"/>
                  <a:pt x="2285142" y="92559"/>
                </a:cubicBezTo>
                <a:cubicBezTo>
                  <a:pt x="2294755" y="95271"/>
                  <a:pt x="2303177" y="98886"/>
                  <a:pt x="2310408" y="103405"/>
                </a:cubicBezTo>
                <a:cubicBezTo>
                  <a:pt x="2317638" y="107924"/>
                  <a:pt x="2323801" y="113019"/>
                  <a:pt x="2328895" y="118688"/>
                </a:cubicBezTo>
                <a:cubicBezTo>
                  <a:pt x="2333989" y="124358"/>
                  <a:pt x="2338180" y="130150"/>
                  <a:pt x="2341466" y="136066"/>
                </a:cubicBezTo>
                <a:cubicBezTo>
                  <a:pt x="2349354" y="149870"/>
                  <a:pt x="2354038" y="165646"/>
                  <a:pt x="2355517" y="183393"/>
                </a:cubicBezTo>
                <a:lnTo>
                  <a:pt x="2355517" y="227763"/>
                </a:lnTo>
                <a:cubicBezTo>
                  <a:pt x="2354038" y="245675"/>
                  <a:pt x="2349354" y="261533"/>
                  <a:pt x="2341466" y="275337"/>
                </a:cubicBezTo>
                <a:cubicBezTo>
                  <a:pt x="2338180" y="281253"/>
                  <a:pt x="2333989" y="287045"/>
                  <a:pt x="2328895" y="292715"/>
                </a:cubicBezTo>
                <a:cubicBezTo>
                  <a:pt x="2323801" y="298384"/>
                  <a:pt x="2317638" y="303437"/>
                  <a:pt x="2310408" y="307874"/>
                </a:cubicBezTo>
                <a:cubicBezTo>
                  <a:pt x="2303177" y="312311"/>
                  <a:pt x="2294755" y="315885"/>
                  <a:pt x="2285142" y="318597"/>
                </a:cubicBezTo>
                <a:cubicBezTo>
                  <a:pt x="2275528" y="321308"/>
                  <a:pt x="2264477" y="322664"/>
                  <a:pt x="2251988" y="322664"/>
                </a:cubicBezTo>
                <a:cubicBezTo>
                  <a:pt x="2237691" y="322664"/>
                  <a:pt x="2225325" y="320939"/>
                  <a:pt x="2214890" y="317488"/>
                </a:cubicBezTo>
                <a:cubicBezTo>
                  <a:pt x="2204455" y="314037"/>
                  <a:pt x="2195458" y="309600"/>
                  <a:pt x="2187899" y="304177"/>
                </a:cubicBezTo>
                <a:lnTo>
                  <a:pt x="2187899" y="408938"/>
                </a:lnTo>
                <a:lnTo>
                  <a:pt x="2148459" y="408938"/>
                </a:lnTo>
                <a:lnTo>
                  <a:pt x="2148459" y="90957"/>
                </a:lnTo>
                <a:lnTo>
                  <a:pt x="2187899" y="90957"/>
                </a:lnTo>
                <a:lnTo>
                  <a:pt x="2187899" y="106980"/>
                </a:lnTo>
                <a:cubicBezTo>
                  <a:pt x="2195458" y="101557"/>
                  <a:pt x="2204455" y="97120"/>
                  <a:pt x="2214890" y="93669"/>
                </a:cubicBezTo>
                <a:cubicBezTo>
                  <a:pt x="2225325" y="90218"/>
                  <a:pt x="2237691" y="88492"/>
                  <a:pt x="2251988" y="88492"/>
                </a:cubicBezTo>
                <a:close/>
                <a:moveTo>
                  <a:pt x="2016486" y="88492"/>
                </a:moveTo>
                <a:cubicBezTo>
                  <a:pt x="2030126" y="88492"/>
                  <a:pt x="2042081" y="90095"/>
                  <a:pt x="2052351" y="93299"/>
                </a:cubicBezTo>
                <a:cubicBezTo>
                  <a:pt x="2062622" y="96503"/>
                  <a:pt x="2071455" y="100653"/>
                  <a:pt x="2078850" y="105747"/>
                </a:cubicBezTo>
                <a:cubicBezTo>
                  <a:pt x="2086245" y="110841"/>
                  <a:pt x="2092407" y="116593"/>
                  <a:pt x="2097337" y="123002"/>
                </a:cubicBezTo>
                <a:cubicBezTo>
                  <a:pt x="2102267" y="129411"/>
                  <a:pt x="2106252" y="135820"/>
                  <a:pt x="2109292" y="142229"/>
                </a:cubicBezTo>
                <a:cubicBezTo>
                  <a:pt x="2112332" y="148637"/>
                  <a:pt x="2114592" y="154718"/>
                  <a:pt x="2116071" y="160469"/>
                </a:cubicBezTo>
                <a:cubicBezTo>
                  <a:pt x="2117550" y="166221"/>
                  <a:pt x="2118618" y="171069"/>
                  <a:pt x="2119275" y="175013"/>
                </a:cubicBezTo>
                <a:lnTo>
                  <a:pt x="2119275" y="211987"/>
                </a:lnTo>
                <a:lnTo>
                  <a:pt x="1952397" y="211987"/>
                </a:lnTo>
                <a:lnTo>
                  <a:pt x="1952397" y="227763"/>
                </a:lnTo>
                <a:cubicBezTo>
                  <a:pt x="1952397" y="234993"/>
                  <a:pt x="1953301" y="241402"/>
                  <a:pt x="1955109" y="246990"/>
                </a:cubicBezTo>
                <a:cubicBezTo>
                  <a:pt x="1956916" y="252577"/>
                  <a:pt x="1959340" y="257384"/>
                  <a:pt x="1962380" y="261410"/>
                </a:cubicBezTo>
                <a:cubicBezTo>
                  <a:pt x="1965420" y="265436"/>
                  <a:pt x="1968871" y="268846"/>
                  <a:pt x="1972733" y="271639"/>
                </a:cubicBezTo>
                <a:cubicBezTo>
                  <a:pt x="1976595" y="274433"/>
                  <a:pt x="1980498" y="276734"/>
                  <a:pt x="1984442" y="278541"/>
                </a:cubicBezTo>
                <a:cubicBezTo>
                  <a:pt x="1993808" y="282814"/>
                  <a:pt x="2004490" y="285197"/>
                  <a:pt x="2016486" y="285690"/>
                </a:cubicBezTo>
                <a:cubicBezTo>
                  <a:pt x="2027168" y="285197"/>
                  <a:pt x="2037027" y="283142"/>
                  <a:pt x="2046066" y="279527"/>
                </a:cubicBezTo>
                <a:cubicBezTo>
                  <a:pt x="2049845" y="278048"/>
                  <a:pt x="2053584" y="276117"/>
                  <a:pt x="2057281" y="273734"/>
                </a:cubicBezTo>
                <a:cubicBezTo>
                  <a:pt x="2060979" y="271352"/>
                  <a:pt x="2064389" y="268435"/>
                  <a:pt x="2067511" y="264984"/>
                </a:cubicBezTo>
                <a:cubicBezTo>
                  <a:pt x="2070633" y="261533"/>
                  <a:pt x="2073304" y="257466"/>
                  <a:pt x="2075522" y="252782"/>
                </a:cubicBezTo>
                <a:cubicBezTo>
                  <a:pt x="2077741" y="248099"/>
                  <a:pt x="2079261" y="242635"/>
                  <a:pt x="2080082" y="236390"/>
                </a:cubicBezTo>
                <a:lnTo>
                  <a:pt x="2119275" y="236390"/>
                </a:lnTo>
                <a:cubicBezTo>
                  <a:pt x="2118618" y="240170"/>
                  <a:pt x="2117550" y="244977"/>
                  <a:pt x="2116071" y="250810"/>
                </a:cubicBezTo>
                <a:cubicBezTo>
                  <a:pt x="2114592" y="256644"/>
                  <a:pt x="2112332" y="262724"/>
                  <a:pt x="2109292" y="269051"/>
                </a:cubicBezTo>
                <a:cubicBezTo>
                  <a:pt x="2106252" y="275378"/>
                  <a:pt x="2102267" y="281746"/>
                  <a:pt x="2097337" y="288155"/>
                </a:cubicBezTo>
                <a:cubicBezTo>
                  <a:pt x="2092407" y="294563"/>
                  <a:pt x="2086245" y="300315"/>
                  <a:pt x="2078850" y="305409"/>
                </a:cubicBezTo>
                <a:cubicBezTo>
                  <a:pt x="2071455" y="310504"/>
                  <a:pt x="2062622" y="314653"/>
                  <a:pt x="2052351" y="317857"/>
                </a:cubicBezTo>
                <a:cubicBezTo>
                  <a:pt x="2042081" y="321062"/>
                  <a:pt x="2030126" y="322664"/>
                  <a:pt x="2016486" y="322664"/>
                </a:cubicBezTo>
                <a:cubicBezTo>
                  <a:pt x="2003997" y="322664"/>
                  <a:pt x="1992946" y="321308"/>
                  <a:pt x="1983332" y="318597"/>
                </a:cubicBezTo>
                <a:cubicBezTo>
                  <a:pt x="1973719" y="315885"/>
                  <a:pt x="1965297" y="312311"/>
                  <a:pt x="1958066" y="307874"/>
                </a:cubicBezTo>
                <a:cubicBezTo>
                  <a:pt x="1950836" y="303437"/>
                  <a:pt x="1944715" y="298384"/>
                  <a:pt x="1939702" y="292715"/>
                </a:cubicBezTo>
                <a:cubicBezTo>
                  <a:pt x="1934690" y="287045"/>
                  <a:pt x="1930541" y="281253"/>
                  <a:pt x="1927254" y="275337"/>
                </a:cubicBezTo>
                <a:cubicBezTo>
                  <a:pt x="1919367" y="261533"/>
                  <a:pt x="1914683" y="245675"/>
                  <a:pt x="1913204" y="227763"/>
                </a:cubicBezTo>
                <a:lnTo>
                  <a:pt x="1913204" y="183393"/>
                </a:lnTo>
                <a:cubicBezTo>
                  <a:pt x="1914683" y="165646"/>
                  <a:pt x="1919367" y="149870"/>
                  <a:pt x="1927254" y="136066"/>
                </a:cubicBezTo>
                <a:cubicBezTo>
                  <a:pt x="1930541" y="130150"/>
                  <a:pt x="1934690" y="124358"/>
                  <a:pt x="1939702" y="118688"/>
                </a:cubicBezTo>
                <a:cubicBezTo>
                  <a:pt x="1944715" y="113019"/>
                  <a:pt x="1950836" y="107924"/>
                  <a:pt x="1958066" y="103405"/>
                </a:cubicBezTo>
                <a:cubicBezTo>
                  <a:pt x="1965297" y="98886"/>
                  <a:pt x="1973719" y="95271"/>
                  <a:pt x="1983332" y="92559"/>
                </a:cubicBezTo>
                <a:cubicBezTo>
                  <a:pt x="1992946" y="89848"/>
                  <a:pt x="2003997" y="88492"/>
                  <a:pt x="2016486" y="88492"/>
                </a:cubicBezTo>
                <a:close/>
                <a:moveTo>
                  <a:pt x="1787886" y="88492"/>
                </a:moveTo>
                <a:cubicBezTo>
                  <a:pt x="1801526" y="88492"/>
                  <a:pt x="1813481" y="90095"/>
                  <a:pt x="1823751" y="93299"/>
                </a:cubicBezTo>
                <a:cubicBezTo>
                  <a:pt x="1834022" y="96503"/>
                  <a:pt x="1842855" y="100653"/>
                  <a:pt x="1850250" y="105747"/>
                </a:cubicBezTo>
                <a:cubicBezTo>
                  <a:pt x="1857645" y="110841"/>
                  <a:pt x="1863807" y="116593"/>
                  <a:pt x="1868737" y="123002"/>
                </a:cubicBezTo>
                <a:cubicBezTo>
                  <a:pt x="1873667" y="129411"/>
                  <a:pt x="1877652" y="135820"/>
                  <a:pt x="1880692" y="142229"/>
                </a:cubicBezTo>
                <a:cubicBezTo>
                  <a:pt x="1883732" y="148637"/>
                  <a:pt x="1885992" y="154718"/>
                  <a:pt x="1887471" y="160469"/>
                </a:cubicBezTo>
                <a:cubicBezTo>
                  <a:pt x="1888950" y="166221"/>
                  <a:pt x="1890018" y="171069"/>
                  <a:pt x="1890675" y="175013"/>
                </a:cubicBezTo>
                <a:lnTo>
                  <a:pt x="1890675" y="211987"/>
                </a:lnTo>
                <a:lnTo>
                  <a:pt x="1723797" y="211987"/>
                </a:lnTo>
                <a:lnTo>
                  <a:pt x="1723797" y="227763"/>
                </a:lnTo>
                <a:cubicBezTo>
                  <a:pt x="1723797" y="234993"/>
                  <a:pt x="1724701" y="241402"/>
                  <a:pt x="1726509" y="246990"/>
                </a:cubicBezTo>
                <a:cubicBezTo>
                  <a:pt x="1728316" y="252577"/>
                  <a:pt x="1730740" y="257384"/>
                  <a:pt x="1733780" y="261410"/>
                </a:cubicBezTo>
                <a:cubicBezTo>
                  <a:pt x="1736820" y="265436"/>
                  <a:pt x="1740271" y="268846"/>
                  <a:pt x="1744133" y="271639"/>
                </a:cubicBezTo>
                <a:cubicBezTo>
                  <a:pt x="1747995" y="274433"/>
                  <a:pt x="1751898" y="276734"/>
                  <a:pt x="1755842" y="278541"/>
                </a:cubicBezTo>
                <a:cubicBezTo>
                  <a:pt x="1765208" y="282814"/>
                  <a:pt x="1775890" y="285197"/>
                  <a:pt x="1787886" y="285690"/>
                </a:cubicBezTo>
                <a:cubicBezTo>
                  <a:pt x="1798568" y="285197"/>
                  <a:pt x="1808427" y="283142"/>
                  <a:pt x="1817466" y="279527"/>
                </a:cubicBezTo>
                <a:cubicBezTo>
                  <a:pt x="1821245" y="278048"/>
                  <a:pt x="1824984" y="276117"/>
                  <a:pt x="1828681" y="273734"/>
                </a:cubicBezTo>
                <a:cubicBezTo>
                  <a:pt x="1832379" y="271352"/>
                  <a:pt x="1835789" y="268435"/>
                  <a:pt x="1838911" y="264984"/>
                </a:cubicBezTo>
                <a:cubicBezTo>
                  <a:pt x="1842033" y="261533"/>
                  <a:pt x="1844704" y="257466"/>
                  <a:pt x="1846922" y="252782"/>
                </a:cubicBezTo>
                <a:cubicBezTo>
                  <a:pt x="1849141" y="248099"/>
                  <a:pt x="1850661" y="242635"/>
                  <a:pt x="1851482" y="236390"/>
                </a:cubicBezTo>
                <a:lnTo>
                  <a:pt x="1890675" y="236390"/>
                </a:lnTo>
                <a:cubicBezTo>
                  <a:pt x="1890018" y="240170"/>
                  <a:pt x="1888950" y="244977"/>
                  <a:pt x="1887471" y="250810"/>
                </a:cubicBezTo>
                <a:cubicBezTo>
                  <a:pt x="1885992" y="256644"/>
                  <a:pt x="1883732" y="262724"/>
                  <a:pt x="1880692" y="269051"/>
                </a:cubicBezTo>
                <a:cubicBezTo>
                  <a:pt x="1877652" y="275378"/>
                  <a:pt x="1873667" y="281746"/>
                  <a:pt x="1868737" y="288155"/>
                </a:cubicBezTo>
                <a:cubicBezTo>
                  <a:pt x="1863807" y="294563"/>
                  <a:pt x="1857645" y="300315"/>
                  <a:pt x="1850250" y="305409"/>
                </a:cubicBezTo>
                <a:cubicBezTo>
                  <a:pt x="1842855" y="310504"/>
                  <a:pt x="1834022" y="314653"/>
                  <a:pt x="1823751" y="317857"/>
                </a:cubicBezTo>
                <a:cubicBezTo>
                  <a:pt x="1813481" y="321062"/>
                  <a:pt x="1801526" y="322664"/>
                  <a:pt x="1787886" y="322664"/>
                </a:cubicBezTo>
                <a:cubicBezTo>
                  <a:pt x="1775397" y="322664"/>
                  <a:pt x="1764346" y="321308"/>
                  <a:pt x="1754732" y="318597"/>
                </a:cubicBezTo>
                <a:cubicBezTo>
                  <a:pt x="1745119" y="315885"/>
                  <a:pt x="1736697" y="312311"/>
                  <a:pt x="1729466" y="307874"/>
                </a:cubicBezTo>
                <a:cubicBezTo>
                  <a:pt x="1722236" y="303437"/>
                  <a:pt x="1716115" y="298384"/>
                  <a:pt x="1711102" y="292715"/>
                </a:cubicBezTo>
                <a:cubicBezTo>
                  <a:pt x="1706090" y="287045"/>
                  <a:pt x="1701941" y="281253"/>
                  <a:pt x="1698654" y="275337"/>
                </a:cubicBezTo>
                <a:cubicBezTo>
                  <a:pt x="1690767" y="261533"/>
                  <a:pt x="1686083" y="245675"/>
                  <a:pt x="1684604" y="227763"/>
                </a:cubicBezTo>
                <a:lnTo>
                  <a:pt x="1684604" y="183393"/>
                </a:lnTo>
                <a:cubicBezTo>
                  <a:pt x="1686083" y="165646"/>
                  <a:pt x="1690767" y="149870"/>
                  <a:pt x="1698654" y="136066"/>
                </a:cubicBezTo>
                <a:cubicBezTo>
                  <a:pt x="1701941" y="130150"/>
                  <a:pt x="1706090" y="124358"/>
                  <a:pt x="1711102" y="118688"/>
                </a:cubicBezTo>
                <a:cubicBezTo>
                  <a:pt x="1716115" y="113019"/>
                  <a:pt x="1722236" y="107924"/>
                  <a:pt x="1729466" y="103405"/>
                </a:cubicBezTo>
                <a:cubicBezTo>
                  <a:pt x="1736697" y="98886"/>
                  <a:pt x="1745119" y="95271"/>
                  <a:pt x="1754732" y="92559"/>
                </a:cubicBezTo>
                <a:cubicBezTo>
                  <a:pt x="1764346" y="89848"/>
                  <a:pt x="1775397" y="88492"/>
                  <a:pt x="1787886" y="88492"/>
                </a:cubicBezTo>
                <a:close/>
                <a:moveTo>
                  <a:pt x="1670224" y="88492"/>
                </a:moveTo>
                <a:lnTo>
                  <a:pt x="1670224" y="125467"/>
                </a:lnTo>
                <a:cubicBezTo>
                  <a:pt x="1658227" y="125960"/>
                  <a:pt x="1647546" y="128343"/>
                  <a:pt x="1638179" y="132615"/>
                </a:cubicBezTo>
                <a:cubicBezTo>
                  <a:pt x="1634235" y="134423"/>
                  <a:pt x="1630332" y="136723"/>
                  <a:pt x="1626470" y="139517"/>
                </a:cubicBezTo>
                <a:cubicBezTo>
                  <a:pt x="1622609" y="142311"/>
                  <a:pt x="1619158" y="145762"/>
                  <a:pt x="1616118" y="149870"/>
                </a:cubicBezTo>
                <a:cubicBezTo>
                  <a:pt x="1613078" y="153978"/>
                  <a:pt x="1610654" y="158785"/>
                  <a:pt x="1608846" y="164290"/>
                </a:cubicBezTo>
                <a:cubicBezTo>
                  <a:pt x="1607038" y="169795"/>
                  <a:pt x="1606134" y="176163"/>
                  <a:pt x="1606134" y="183393"/>
                </a:cubicBezTo>
                <a:lnTo>
                  <a:pt x="1606134" y="320199"/>
                </a:lnTo>
                <a:lnTo>
                  <a:pt x="1566695" y="320199"/>
                </a:lnTo>
                <a:lnTo>
                  <a:pt x="1566695" y="90957"/>
                </a:lnTo>
                <a:lnTo>
                  <a:pt x="1606134" y="90957"/>
                </a:lnTo>
                <a:lnTo>
                  <a:pt x="1606134" y="106980"/>
                </a:lnTo>
                <a:cubicBezTo>
                  <a:pt x="1613694" y="101557"/>
                  <a:pt x="1622691" y="97120"/>
                  <a:pt x="1633126" y="93669"/>
                </a:cubicBezTo>
                <a:cubicBezTo>
                  <a:pt x="1643561" y="90218"/>
                  <a:pt x="1655927" y="88492"/>
                  <a:pt x="1670224" y="88492"/>
                </a:cubicBezTo>
                <a:close/>
                <a:moveTo>
                  <a:pt x="1061275" y="88492"/>
                </a:moveTo>
                <a:cubicBezTo>
                  <a:pt x="1075571" y="88492"/>
                  <a:pt x="1087937" y="90218"/>
                  <a:pt x="1098372" y="93669"/>
                </a:cubicBezTo>
                <a:cubicBezTo>
                  <a:pt x="1108807" y="97120"/>
                  <a:pt x="1117805" y="101557"/>
                  <a:pt x="1125364" y="106980"/>
                </a:cubicBezTo>
                <a:lnTo>
                  <a:pt x="1125364" y="90957"/>
                </a:lnTo>
                <a:lnTo>
                  <a:pt x="1164803" y="90957"/>
                </a:lnTo>
                <a:lnTo>
                  <a:pt x="1164803" y="320199"/>
                </a:lnTo>
                <a:lnTo>
                  <a:pt x="1125364" y="320199"/>
                </a:lnTo>
                <a:lnTo>
                  <a:pt x="1125364" y="304177"/>
                </a:lnTo>
                <a:cubicBezTo>
                  <a:pt x="1117805" y="309600"/>
                  <a:pt x="1108807" y="314037"/>
                  <a:pt x="1098372" y="317488"/>
                </a:cubicBezTo>
                <a:cubicBezTo>
                  <a:pt x="1087937" y="320939"/>
                  <a:pt x="1075571" y="322664"/>
                  <a:pt x="1061275" y="322664"/>
                </a:cubicBezTo>
                <a:cubicBezTo>
                  <a:pt x="1048621" y="322664"/>
                  <a:pt x="1037488" y="321308"/>
                  <a:pt x="1027874" y="318597"/>
                </a:cubicBezTo>
                <a:cubicBezTo>
                  <a:pt x="1018261" y="315885"/>
                  <a:pt x="1009839" y="312311"/>
                  <a:pt x="1002608" y="307874"/>
                </a:cubicBezTo>
                <a:cubicBezTo>
                  <a:pt x="995378" y="303437"/>
                  <a:pt x="989257" y="298384"/>
                  <a:pt x="984244" y="292715"/>
                </a:cubicBezTo>
                <a:cubicBezTo>
                  <a:pt x="979232" y="287045"/>
                  <a:pt x="975083" y="281253"/>
                  <a:pt x="971796" y="275337"/>
                </a:cubicBezTo>
                <a:cubicBezTo>
                  <a:pt x="963908" y="261533"/>
                  <a:pt x="959225" y="245675"/>
                  <a:pt x="957746" y="227763"/>
                </a:cubicBezTo>
                <a:lnTo>
                  <a:pt x="957746" y="183393"/>
                </a:lnTo>
                <a:cubicBezTo>
                  <a:pt x="959225" y="165646"/>
                  <a:pt x="963908" y="149870"/>
                  <a:pt x="971796" y="136066"/>
                </a:cubicBezTo>
                <a:cubicBezTo>
                  <a:pt x="975083" y="130150"/>
                  <a:pt x="979232" y="124358"/>
                  <a:pt x="984244" y="118688"/>
                </a:cubicBezTo>
                <a:cubicBezTo>
                  <a:pt x="989257" y="113019"/>
                  <a:pt x="995378" y="107924"/>
                  <a:pt x="1002608" y="103405"/>
                </a:cubicBezTo>
                <a:cubicBezTo>
                  <a:pt x="1009839" y="98886"/>
                  <a:pt x="1018261" y="95271"/>
                  <a:pt x="1027874" y="92559"/>
                </a:cubicBezTo>
                <a:cubicBezTo>
                  <a:pt x="1037488" y="89848"/>
                  <a:pt x="1048621" y="88492"/>
                  <a:pt x="1061275" y="88492"/>
                </a:cubicBezTo>
                <a:close/>
                <a:moveTo>
                  <a:pt x="871742" y="88492"/>
                </a:moveTo>
                <a:cubicBezTo>
                  <a:pt x="879137" y="88492"/>
                  <a:pt x="885957" y="89273"/>
                  <a:pt x="892201" y="90834"/>
                </a:cubicBezTo>
                <a:cubicBezTo>
                  <a:pt x="898446" y="92395"/>
                  <a:pt x="904403" y="94490"/>
                  <a:pt x="910072" y="97120"/>
                </a:cubicBezTo>
                <a:cubicBezTo>
                  <a:pt x="915742" y="99749"/>
                  <a:pt x="921370" y="102748"/>
                  <a:pt x="926957" y="106117"/>
                </a:cubicBezTo>
                <a:cubicBezTo>
                  <a:pt x="932545" y="109486"/>
                  <a:pt x="938378" y="112978"/>
                  <a:pt x="944459" y="116593"/>
                </a:cubicBezTo>
                <a:lnTo>
                  <a:pt x="924739" y="146912"/>
                </a:lnTo>
                <a:cubicBezTo>
                  <a:pt x="911428" y="138531"/>
                  <a:pt x="900295" y="132533"/>
                  <a:pt x="891339" y="128918"/>
                </a:cubicBezTo>
                <a:cubicBezTo>
                  <a:pt x="882382" y="125302"/>
                  <a:pt x="875850" y="123495"/>
                  <a:pt x="871742" y="123495"/>
                </a:cubicBezTo>
                <a:cubicBezTo>
                  <a:pt x="867962" y="123495"/>
                  <a:pt x="864265" y="124111"/>
                  <a:pt x="860650" y="125344"/>
                </a:cubicBezTo>
                <a:cubicBezTo>
                  <a:pt x="857034" y="126576"/>
                  <a:pt x="853871" y="128260"/>
                  <a:pt x="851160" y="130397"/>
                </a:cubicBezTo>
                <a:cubicBezTo>
                  <a:pt x="848448" y="132533"/>
                  <a:pt x="846271" y="135162"/>
                  <a:pt x="844627" y="138285"/>
                </a:cubicBezTo>
                <a:cubicBezTo>
                  <a:pt x="842984" y="141407"/>
                  <a:pt x="842162" y="144776"/>
                  <a:pt x="842162" y="148391"/>
                </a:cubicBezTo>
                <a:cubicBezTo>
                  <a:pt x="842162" y="153978"/>
                  <a:pt x="843395" y="158908"/>
                  <a:pt x="845860" y="163181"/>
                </a:cubicBezTo>
                <a:cubicBezTo>
                  <a:pt x="848325" y="167453"/>
                  <a:pt x="851529" y="171233"/>
                  <a:pt x="855473" y="174520"/>
                </a:cubicBezTo>
                <a:cubicBezTo>
                  <a:pt x="859417" y="177806"/>
                  <a:pt x="863936" y="180805"/>
                  <a:pt x="869031" y="183517"/>
                </a:cubicBezTo>
                <a:cubicBezTo>
                  <a:pt x="874125" y="186228"/>
                  <a:pt x="879383" y="188816"/>
                  <a:pt x="884806" y="191281"/>
                </a:cubicBezTo>
                <a:cubicBezTo>
                  <a:pt x="891380" y="194239"/>
                  <a:pt x="898117" y="197649"/>
                  <a:pt x="905019" y="201511"/>
                </a:cubicBezTo>
                <a:cubicBezTo>
                  <a:pt x="911921" y="205373"/>
                  <a:pt x="918166" y="210015"/>
                  <a:pt x="923753" y="215438"/>
                </a:cubicBezTo>
                <a:cubicBezTo>
                  <a:pt x="929340" y="220861"/>
                  <a:pt x="933900" y="227270"/>
                  <a:pt x="937433" y="234665"/>
                </a:cubicBezTo>
                <a:cubicBezTo>
                  <a:pt x="940966" y="242060"/>
                  <a:pt x="942733" y="250769"/>
                  <a:pt x="942733" y="260793"/>
                </a:cubicBezTo>
                <a:lnTo>
                  <a:pt x="942733" y="262026"/>
                </a:lnTo>
                <a:cubicBezTo>
                  <a:pt x="942733" y="272543"/>
                  <a:pt x="940843" y="281622"/>
                  <a:pt x="937064" y="289264"/>
                </a:cubicBezTo>
                <a:cubicBezTo>
                  <a:pt x="933284" y="296905"/>
                  <a:pt x="928190" y="303191"/>
                  <a:pt x="921781" y="308121"/>
                </a:cubicBezTo>
                <a:cubicBezTo>
                  <a:pt x="915372" y="313051"/>
                  <a:pt x="907854" y="316707"/>
                  <a:pt x="899226" y="319090"/>
                </a:cubicBezTo>
                <a:cubicBezTo>
                  <a:pt x="890599" y="321473"/>
                  <a:pt x="881438" y="322664"/>
                  <a:pt x="871742" y="322664"/>
                </a:cubicBezTo>
                <a:cubicBezTo>
                  <a:pt x="860403" y="322664"/>
                  <a:pt x="850297" y="321349"/>
                  <a:pt x="841423" y="318720"/>
                </a:cubicBezTo>
                <a:cubicBezTo>
                  <a:pt x="832549" y="316091"/>
                  <a:pt x="824867" y="313051"/>
                  <a:pt x="818376" y="309600"/>
                </a:cubicBezTo>
                <a:cubicBezTo>
                  <a:pt x="811884" y="306149"/>
                  <a:pt x="806626" y="302698"/>
                  <a:pt x="802600" y="299247"/>
                </a:cubicBezTo>
                <a:cubicBezTo>
                  <a:pt x="798574" y="295796"/>
                  <a:pt x="795739" y="293167"/>
                  <a:pt x="794096" y="291359"/>
                </a:cubicBezTo>
                <a:lnTo>
                  <a:pt x="817759" y="268188"/>
                </a:lnTo>
                <a:cubicBezTo>
                  <a:pt x="820717" y="270653"/>
                  <a:pt x="824291" y="273118"/>
                  <a:pt x="828482" y="275583"/>
                </a:cubicBezTo>
                <a:cubicBezTo>
                  <a:pt x="832672" y="278048"/>
                  <a:pt x="837150" y="280226"/>
                  <a:pt x="841916" y="282115"/>
                </a:cubicBezTo>
                <a:cubicBezTo>
                  <a:pt x="846682" y="284005"/>
                  <a:pt x="851570" y="285566"/>
                  <a:pt x="856583" y="286799"/>
                </a:cubicBezTo>
                <a:cubicBezTo>
                  <a:pt x="861595" y="288031"/>
                  <a:pt x="866566" y="288648"/>
                  <a:pt x="871496" y="288648"/>
                </a:cubicBezTo>
                <a:cubicBezTo>
                  <a:pt x="882341" y="288648"/>
                  <a:pt x="890887" y="286183"/>
                  <a:pt x="897131" y="281253"/>
                </a:cubicBezTo>
                <a:cubicBezTo>
                  <a:pt x="903376" y="276323"/>
                  <a:pt x="906498" y="269914"/>
                  <a:pt x="906498" y="262026"/>
                </a:cubicBezTo>
                <a:cubicBezTo>
                  <a:pt x="906498" y="257260"/>
                  <a:pt x="905389" y="252988"/>
                  <a:pt x="903170" y="249208"/>
                </a:cubicBezTo>
                <a:cubicBezTo>
                  <a:pt x="900952" y="245428"/>
                  <a:pt x="898035" y="241978"/>
                  <a:pt x="894420" y="238855"/>
                </a:cubicBezTo>
                <a:cubicBezTo>
                  <a:pt x="890804" y="235733"/>
                  <a:pt x="886696" y="232980"/>
                  <a:pt x="882095" y="230598"/>
                </a:cubicBezTo>
                <a:cubicBezTo>
                  <a:pt x="877494" y="228215"/>
                  <a:pt x="872728" y="225955"/>
                  <a:pt x="867798" y="223819"/>
                </a:cubicBezTo>
                <a:cubicBezTo>
                  <a:pt x="860896" y="220861"/>
                  <a:pt x="853830" y="217492"/>
                  <a:pt x="846599" y="213713"/>
                </a:cubicBezTo>
                <a:cubicBezTo>
                  <a:pt x="839369" y="209933"/>
                  <a:pt x="832796" y="205208"/>
                  <a:pt x="826880" y="199539"/>
                </a:cubicBezTo>
                <a:cubicBezTo>
                  <a:pt x="820964" y="193870"/>
                  <a:pt x="816075" y="186927"/>
                  <a:pt x="812213" y="178710"/>
                </a:cubicBezTo>
                <a:cubicBezTo>
                  <a:pt x="808351" y="170493"/>
                  <a:pt x="806420" y="160387"/>
                  <a:pt x="806420" y="148391"/>
                </a:cubicBezTo>
                <a:cubicBezTo>
                  <a:pt x="806420" y="137381"/>
                  <a:pt x="808351" y="128055"/>
                  <a:pt x="812213" y="120414"/>
                </a:cubicBezTo>
                <a:cubicBezTo>
                  <a:pt x="816075" y="112772"/>
                  <a:pt x="821087" y="106610"/>
                  <a:pt x="827249" y="101926"/>
                </a:cubicBezTo>
                <a:cubicBezTo>
                  <a:pt x="833412" y="97243"/>
                  <a:pt x="840396" y="93833"/>
                  <a:pt x="848202" y="91697"/>
                </a:cubicBezTo>
                <a:cubicBezTo>
                  <a:pt x="856007" y="89560"/>
                  <a:pt x="863854" y="88492"/>
                  <a:pt x="871742" y="88492"/>
                </a:cubicBezTo>
                <a:close/>
                <a:moveTo>
                  <a:pt x="577067" y="88492"/>
                </a:moveTo>
                <a:cubicBezTo>
                  <a:pt x="589556" y="88492"/>
                  <a:pt x="600607" y="89848"/>
                  <a:pt x="610221" y="92559"/>
                </a:cubicBezTo>
                <a:cubicBezTo>
                  <a:pt x="619834" y="95271"/>
                  <a:pt x="628256" y="98886"/>
                  <a:pt x="635487" y="103405"/>
                </a:cubicBezTo>
                <a:cubicBezTo>
                  <a:pt x="642717" y="107924"/>
                  <a:pt x="648880" y="113019"/>
                  <a:pt x="653974" y="118688"/>
                </a:cubicBezTo>
                <a:cubicBezTo>
                  <a:pt x="659068" y="124358"/>
                  <a:pt x="663259" y="130150"/>
                  <a:pt x="666545" y="136066"/>
                </a:cubicBezTo>
                <a:cubicBezTo>
                  <a:pt x="674433" y="149870"/>
                  <a:pt x="679117" y="165646"/>
                  <a:pt x="680596" y="183393"/>
                </a:cubicBezTo>
                <a:lnTo>
                  <a:pt x="680596" y="320199"/>
                </a:lnTo>
                <a:lnTo>
                  <a:pt x="641156" y="320199"/>
                </a:lnTo>
                <a:lnTo>
                  <a:pt x="641156" y="183393"/>
                </a:lnTo>
                <a:cubicBezTo>
                  <a:pt x="641156" y="176492"/>
                  <a:pt x="640252" y="170411"/>
                  <a:pt x="638445" y="165153"/>
                </a:cubicBezTo>
                <a:cubicBezTo>
                  <a:pt x="636637" y="159894"/>
                  <a:pt x="634213" y="155334"/>
                  <a:pt x="631173" y="151472"/>
                </a:cubicBezTo>
                <a:cubicBezTo>
                  <a:pt x="628133" y="147610"/>
                  <a:pt x="624682" y="144365"/>
                  <a:pt x="620820" y="141736"/>
                </a:cubicBezTo>
                <a:cubicBezTo>
                  <a:pt x="616958" y="139106"/>
                  <a:pt x="613056" y="136888"/>
                  <a:pt x="609112" y="135080"/>
                </a:cubicBezTo>
                <a:cubicBezTo>
                  <a:pt x="599745" y="130972"/>
                  <a:pt x="589063" y="128671"/>
                  <a:pt x="577067" y="128178"/>
                </a:cubicBezTo>
                <a:cubicBezTo>
                  <a:pt x="565071" y="128671"/>
                  <a:pt x="554389" y="130972"/>
                  <a:pt x="545023" y="135080"/>
                </a:cubicBezTo>
                <a:cubicBezTo>
                  <a:pt x="541079" y="136888"/>
                  <a:pt x="537176" y="139106"/>
                  <a:pt x="533314" y="141736"/>
                </a:cubicBezTo>
                <a:cubicBezTo>
                  <a:pt x="529452" y="144365"/>
                  <a:pt x="526001" y="147610"/>
                  <a:pt x="522961" y="151472"/>
                </a:cubicBezTo>
                <a:cubicBezTo>
                  <a:pt x="519921" y="155334"/>
                  <a:pt x="517497" y="159894"/>
                  <a:pt x="515689" y="165153"/>
                </a:cubicBezTo>
                <a:cubicBezTo>
                  <a:pt x="513882" y="170411"/>
                  <a:pt x="512978" y="176492"/>
                  <a:pt x="512978" y="183393"/>
                </a:cubicBezTo>
                <a:lnTo>
                  <a:pt x="512978" y="320199"/>
                </a:lnTo>
                <a:lnTo>
                  <a:pt x="473538" y="320199"/>
                </a:lnTo>
                <a:lnTo>
                  <a:pt x="473538" y="90957"/>
                </a:lnTo>
                <a:lnTo>
                  <a:pt x="512978" y="90957"/>
                </a:lnTo>
                <a:lnTo>
                  <a:pt x="512978" y="107226"/>
                </a:lnTo>
                <a:cubicBezTo>
                  <a:pt x="520373" y="101803"/>
                  <a:pt x="529288" y="97325"/>
                  <a:pt x="539723" y="93792"/>
                </a:cubicBezTo>
                <a:cubicBezTo>
                  <a:pt x="550158" y="90259"/>
                  <a:pt x="562606" y="88492"/>
                  <a:pt x="577067" y="88492"/>
                </a:cubicBezTo>
                <a:close/>
                <a:moveTo>
                  <a:pt x="327850" y="88492"/>
                </a:moveTo>
                <a:cubicBezTo>
                  <a:pt x="342147" y="88492"/>
                  <a:pt x="354512" y="90218"/>
                  <a:pt x="364947" y="93669"/>
                </a:cubicBezTo>
                <a:cubicBezTo>
                  <a:pt x="375382" y="97120"/>
                  <a:pt x="384380" y="101557"/>
                  <a:pt x="391939" y="106980"/>
                </a:cubicBezTo>
                <a:lnTo>
                  <a:pt x="391939" y="90957"/>
                </a:lnTo>
                <a:lnTo>
                  <a:pt x="431378" y="90957"/>
                </a:lnTo>
                <a:lnTo>
                  <a:pt x="431378" y="320199"/>
                </a:lnTo>
                <a:lnTo>
                  <a:pt x="391939" y="320199"/>
                </a:lnTo>
                <a:lnTo>
                  <a:pt x="391939" y="304177"/>
                </a:lnTo>
                <a:cubicBezTo>
                  <a:pt x="384380" y="309600"/>
                  <a:pt x="375382" y="314037"/>
                  <a:pt x="364947" y="317488"/>
                </a:cubicBezTo>
                <a:cubicBezTo>
                  <a:pt x="354512" y="320939"/>
                  <a:pt x="342147" y="322664"/>
                  <a:pt x="327850" y="322664"/>
                </a:cubicBezTo>
                <a:cubicBezTo>
                  <a:pt x="315196" y="322664"/>
                  <a:pt x="304063" y="321308"/>
                  <a:pt x="294449" y="318597"/>
                </a:cubicBezTo>
                <a:cubicBezTo>
                  <a:pt x="284836" y="315885"/>
                  <a:pt x="276414" y="312311"/>
                  <a:pt x="269184" y="307874"/>
                </a:cubicBezTo>
                <a:cubicBezTo>
                  <a:pt x="261953" y="303437"/>
                  <a:pt x="255832" y="298384"/>
                  <a:pt x="250820" y="292715"/>
                </a:cubicBezTo>
                <a:cubicBezTo>
                  <a:pt x="245807" y="287045"/>
                  <a:pt x="241658" y="281253"/>
                  <a:pt x="238371" y="275337"/>
                </a:cubicBezTo>
                <a:cubicBezTo>
                  <a:pt x="230484" y="261533"/>
                  <a:pt x="225800" y="245675"/>
                  <a:pt x="224321" y="227763"/>
                </a:cubicBezTo>
                <a:lnTo>
                  <a:pt x="224321" y="183393"/>
                </a:lnTo>
                <a:cubicBezTo>
                  <a:pt x="225800" y="165646"/>
                  <a:pt x="230484" y="149870"/>
                  <a:pt x="238371" y="136066"/>
                </a:cubicBezTo>
                <a:cubicBezTo>
                  <a:pt x="241658" y="130150"/>
                  <a:pt x="245807" y="124358"/>
                  <a:pt x="250820" y="118688"/>
                </a:cubicBezTo>
                <a:cubicBezTo>
                  <a:pt x="255832" y="113019"/>
                  <a:pt x="261953" y="107924"/>
                  <a:pt x="269184" y="103405"/>
                </a:cubicBezTo>
                <a:cubicBezTo>
                  <a:pt x="276414" y="98886"/>
                  <a:pt x="284836" y="95271"/>
                  <a:pt x="294449" y="92559"/>
                </a:cubicBezTo>
                <a:cubicBezTo>
                  <a:pt x="304063" y="89848"/>
                  <a:pt x="315196" y="88492"/>
                  <a:pt x="327850" y="88492"/>
                </a:cubicBezTo>
                <a:close/>
                <a:moveTo>
                  <a:pt x="3984761" y="51518"/>
                </a:moveTo>
                <a:lnTo>
                  <a:pt x="3984761" y="283225"/>
                </a:lnTo>
                <a:lnTo>
                  <a:pt x="4048357" y="283225"/>
                </a:lnTo>
                <a:cubicBezTo>
                  <a:pt x="4060353" y="282732"/>
                  <a:pt x="4071035" y="280349"/>
                  <a:pt x="4080402" y="276076"/>
                </a:cubicBezTo>
                <a:cubicBezTo>
                  <a:pt x="4084346" y="274269"/>
                  <a:pt x="4088248" y="271968"/>
                  <a:pt x="4092110" y="269174"/>
                </a:cubicBezTo>
                <a:cubicBezTo>
                  <a:pt x="4095972" y="266381"/>
                  <a:pt x="4099423" y="262971"/>
                  <a:pt x="4102464" y="258945"/>
                </a:cubicBezTo>
                <a:cubicBezTo>
                  <a:pt x="4105503" y="254919"/>
                  <a:pt x="4107927" y="250153"/>
                  <a:pt x="4109735" y="244648"/>
                </a:cubicBezTo>
                <a:cubicBezTo>
                  <a:pt x="4111542" y="239143"/>
                  <a:pt x="4112446" y="232775"/>
                  <a:pt x="4112446" y="225544"/>
                </a:cubicBezTo>
                <a:lnTo>
                  <a:pt x="4112446" y="109198"/>
                </a:lnTo>
                <a:cubicBezTo>
                  <a:pt x="4112446" y="101967"/>
                  <a:pt x="4111542" y="95600"/>
                  <a:pt x="4109735" y="90095"/>
                </a:cubicBezTo>
                <a:cubicBezTo>
                  <a:pt x="4107927" y="84589"/>
                  <a:pt x="4105503" y="79824"/>
                  <a:pt x="4102464" y="75798"/>
                </a:cubicBezTo>
                <a:cubicBezTo>
                  <a:pt x="4099423" y="71772"/>
                  <a:pt x="4095972" y="68362"/>
                  <a:pt x="4092110" y="65568"/>
                </a:cubicBezTo>
                <a:cubicBezTo>
                  <a:pt x="4088248" y="62774"/>
                  <a:pt x="4084346" y="60474"/>
                  <a:pt x="4080402" y="58666"/>
                </a:cubicBezTo>
                <a:cubicBezTo>
                  <a:pt x="4071035" y="54394"/>
                  <a:pt x="4060353" y="52011"/>
                  <a:pt x="4048357" y="51518"/>
                </a:cubicBezTo>
                <a:close/>
                <a:moveTo>
                  <a:pt x="3392239" y="51518"/>
                </a:moveTo>
                <a:lnTo>
                  <a:pt x="3392239" y="149130"/>
                </a:lnTo>
                <a:lnTo>
                  <a:pt x="3471364" y="149130"/>
                </a:lnTo>
                <a:cubicBezTo>
                  <a:pt x="3478102" y="149130"/>
                  <a:pt x="3484429" y="147857"/>
                  <a:pt x="3490345" y="145310"/>
                </a:cubicBezTo>
                <a:cubicBezTo>
                  <a:pt x="3496261" y="142763"/>
                  <a:pt x="3501437" y="139312"/>
                  <a:pt x="3505874" y="134957"/>
                </a:cubicBezTo>
                <a:cubicBezTo>
                  <a:pt x="3510311" y="130602"/>
                  <a:pt x="3513844" y="125467"/>
                  <a:pt x="3516474" y="119551"/>
                </a:cubicBezTo>
                <a:cubicBezTo>
                  <a:pt x="3519103" y="113635"/>
                  <a:pt x="3520418" y="107308"/>
                  <a:pt x="3520418" y="100571"/>
                </a:cubicBezTo>
                <a:cubicBezTo>
                  <a:pt x="3520418" y="93669"/>
                  <a:pt x="3519103" y="87260"/>
                  <a:pt x="3516474" y="81344"/>
                </a:cubicBezTo>
                <a:cubicBezTo>
                  <a:pt x="3513844" y="75428"/>
                  <a:pt x="3510311" y="70252"/>
                  <a:pt x="3505874" y="65815"/>
                </a:cubicBezTo>
                <a:cubicBezTo>
                  <a:pt x="3501437" y="61378"/>
                  <a:pt x="3496261" y="57886"/>
                  <a:pt x="3490345" y="55338"/>
                </a:cubicBezTo>
                <a:cubicBezTo>
                  <a:pt x="3484429" y="52791"/>
                  <a:pt x="3478102" y="51518"/>
                  <a:pt x="3471364" y="51518"/>
                </a:cubicBezTo>
                <a:close/>
                <a:moveTo>
                  <a:pt x="39439" y="51518"/>
                </a:moveTo>
                <a:lnTo>
                  <a:pt x="39439" y="149130"/>
                </a:lnTo>
                <a:lnTo>
                  <a:pt x="118565" y="149130"/>
                </a:lnTo>
                <a:cubicBezTo>
                  <a:pt x="125302" y="149130"/>
                  <a:pt x="131629" y="147857"/>
                  <a:pt x="137545" y="145310"/>
                </a:cubicBezTo>
                <a:cubicBezTo>
                  <a:pt x="143461" y="142763"/>
                  <a:pt x="148637" y="139312"/>
                  <a:pt x="153074" y="134957"/>
                </a:cubicBezTo>
                <a:cubicBezTo>
                  <a:pt x="157511" y="130602"/>
                  <a:pt x="161044" y="125467"/>
                  <a:pt x="163674" y="119551"/>
                </a:cubicBezTo>
                <a:cubicBezTo>
                  <a:pt x="166303" y="113635"/>
                  <a:pt x="167618" y="107308"/>
                  <a:pt x="167618" y="100571"/>
                </a:cubicBezTo>
                <a:cubicBezTo>
                  <a:pt x="167618" y="93669"/>
                  <a:pt x="166303" y="87260"/>
                  <a:pt x="163674" y="81344"/>
                </a:cubicBezTo>
                <a:cubicBezTo>
                  <a:pt x="161044" y="75428"/>
                  <a:pt x="157511" y="70252"/>
                  <a:pt x="153074" y="65815"/>
                </a:cubicBezTo>
                <a:cubicBezTo>
                  <a:pt x="148637" y="61378"/>
                  <a:pt x="143461" y="57886"/>
                  <a:pt x="137545" y="55338"/>
                </a:cubicBezTo>
                <a:cubicBezTo>
                  <a:pt x="131629" y="52791"/>
                  <a:pt x="125302" y="51518"/>
                  <a:pt x="118565" y="51518"/>
                </a:cubicBezTo>
                <a:close/>
                <a:moveTo>
                  <a:pt x="3945322" y="14543"/>
                </a:moveTo>
                <a:lnTo>
                  <a:pt x="4048357" y="14543"/>
                </a:lnTo>
                <a:cubicBezTo>
                  <a:pt x="4060846" y="14543"/>
                  <a:pt x="4071898" y="15899"/>
                  <a:pt x="4081511" y="18610"/>
                </a:cubicBezTo>
                <a:cubicBezTo>
                  <a:pt x="4091124" y="21322"/>
                  <a:pt x="4099546" y="24896"/>
                  <a:pt x="4106777" y="29333"/>
                </a:cubicBezTo>
                <a:cubicBezTo>
                  <a:pt x="4114008" y="33770"/>
                  <a:pt x="4120170" y="38823"/>
                  <a:pt x="4125264" y="44493"/>
                </a:cubicBezTo>
                <a:cubicBezTo>
                  <a:pt x="4130358" y="50162"/>
                  <a:pt x="4134549" y="55955"/>
                  <a:pt x="4137836" y="61871"/>
                </a:cubicBezTo>
                <a:cubicBezTo>
                  <a:pt x="4145724" y="75674"/>
                  <a:pt x="4150407" y="91450"/>
                  <a:pt x="4151886" y="109198"/>
                </a:cubicBezTo>
                <a:lnTo>
                  <a:pt x="4151886" y="225544"/>
                </a:lnTo>
                <a:cubicBezTo>
                  <a:pt x="4150407" y="243292"/>
                  <a:pt x="4145724" y="259068"/>
                  <a:pt x="4137836" y="272872"/>
                </a:cubicBezTo>
                <a:cubicBezTo>
                  <a:pt x="4134549" y="278788"/>
                  <a:pt x="4130358" y="284580"/>
                  <a:pt x="4125264" y="290250"/>
                </a:cubicBezTo>
                <a:cubicBezTo>
                  <a:pt x="4120170" y="295919"/>
                  <a:pt x="4114008" y="300972"/>
                  <a:pt x="4106777" y="305409"/>
                </a:cubicBezTo>
                <a:cubicBezTo>
                  <a:pt x="4099546" y="309846"/>
                  <a:pt x="4091124" y="313420"/>
                  <a:pt x="4081511" y="316132"/>
                </a:cubicBezTo>
                <a:cubicBezTo>
                  <a:pt x="4071898" y="318843"/>
                  <a:pt x="4060846" y="320199"/>
                  <a:pt x="4048357" y="320199"/>
                </a:cubicBezTo>
                <a:lnTo>
                  <a:pt x="3945322" y="320199"/>
                </a:lnTo>
                <a:close/>
                <a:moveTo>
                  <a:pt x="3352800" y="14543"/>
                </a:moveTo>
                <a:lnTo>
                  <a:pt x="3471364" y="14543"/>
                </a:lnTo>
                <a:cubicBezTo>
                  <a:pt x="3483690" y="14543"/>
                  <a:pt x="3495192" y="16721"/>
                  <a:pt x="3505874" y="21075"/>
                </a:cubicBezTo>
                <a:cubicBezTo>
                  <a:pt x="3516556" y="25430"/>
                  <a:pt x="3525922" y="31469"/>
                  <a:pt x="3533975" y="39193"/>
                </a:cubicBezTo>
                <a:cubicBezTo>
                  <a:pt x="3542027" y="46917"/>
                  <a:pt x="3548354" y="55996"/>
                  <a:pt x="3552955" y="66431"/>
                </a:cubicBezTo>
                <a:cubicBezTo>
                  <a:pt x="3557556" y="76866"/>
                  <a:pt x="3559857" y="88246"/>
                  <a:pt x="3559857" y="100571"/>
                </a:cubicBezTo>
                <a:cubicBezTo>
                  <a:pt x="3559857" y="112731"/>
                  <a:pt x="3557556" y="124029"/>
                  <a:pt x="3552955" y="134464"/>
                </a:cubicBezTo>
                <a:cubicBezTo>
                  <a:pt x="3548354" y="144899"/>
                  <a:pt x="3542027" y="153937"/>
                  <a:pt x="3533975" y="161579"/>
                </a:cubicBezTo>
                <a:cubicBezTo>
                  <a:pt x="3525922" y="169220"/>
                  <a:pt x="3516556" y="175218"/>
                  <a:pt x="3505874" y="179573"/>
                </a:cubicBezTo>
                <a:cubicBezTo>
                  <a:pt x="3495192" y="183928"/>
                  <a:pt x="3483690" y="186105"/>
                  <a:pt x="3471364" y="186105"/>
                </a:cubicBezTo>
                <a:lnTo>
                  <a:pt x="3392239" y="186105"/>
                </a:lnTo>
                <a:lnTo>
                  <a:pt x="3392239" y="320199"/>
                </a:lnTo>
                <a:lnTo>
                  <a:pt x="3352800" y="320199"/>
                </a:lnTo>
                <a:close/>
                <a:moveTo>
                  <a:pt x="1338500" y="14543"/>
                </a:moveTo>
                <a:lnTo>
                  <a:pt x="1543585" y="14543"/>
                </a:lnTo>
                <a:lnTo>
                  <a:pt x="1543585" y="51518"/>
                </a:lnTo>
                <a:lnTo>
                  <a:pt x="1460022" y="51518"/>
                </a:lnTo>
                <a:lnTo>
                  <a:pt x="1460022" y="320199"/>
                </a:lnTo>
                <a:lnTo>
                  <a:pt x="1420583" y="320199"/>
                </a:lnTo>
                <a:lnTo>
                  <a:pt x="1420583" y="51518"/>
                </a:lnTo>
                <a:lnTo>
                  <a:pt x="1338500" y="51518"/>
                </a:lnTo>
                <a:close/>
                <a:moveTo>
                  <a:pt x="0" y="14543"/>
                </a:moveTo>
                <a:lnTo>
                  <a:pt x="118565" y="14543"/>
                </a:lnTo>
                <a:cubicBezTo>
                  <a:pt x="130890" y="14543"/>
                  <a:pt x="142393" y="16721"/>
                  <a:pt x="153074" y="21075"/>
                </a:cubicBezTo>
                <a:cubicBezTo>
                  <a:pt x="163756" y="25430"/>
                  <a:pt x="173123" y="31469"/>
                  <a:pt x="181175" y="39193"/>
                </a:cubicBezTo>
                <a:cubicBezTo>
                  <a:pt x="189227" y="46917"/>
                  <a:pt x="195554" y="55996"/>
                  <a:pt x="200155" y="66431"/>
                </a:cubicBezTo>
                <a:cubicBezTo>
                  <a:pt x="204756" y="76866"/>
                  <a:pt x="207057" y="88246"/>
                  <a:pt x="207057" y="100571"/>
                </a:cubicBezTo>
                <a:cubicBezTo>
                  <a:pt x="207057" y="112731"/>
                  <a:pt x="204756" y="124029"/>
                  <a:pt x="200155" y="134464"/>
                </a:cubicBezTo>
                <a:cubicBezTo>
                  <a:pt x="195554" y="144899"/>
                  <a:pt x="189227" y="153937"/>
                  <a:pt x="181175" y="161579"/>
                </a:cubicBezTo>
                <a:cubicBezTo>
                  <a:pt x="173123" y="169220"/>
                  <a:pt x="163756" y="175218"/>
                  <a:pt x="153074" y="179573"/>
                </a:cubicBezTo>
                <a:cubicBezTo>
                  <a:pt x="142393" y="183928"/>
                  <a:pt x="130890" y="186105"/>
                  <a:pt x="118565" y="186105"/>
                </a:cubicBezTo>
                <a:lnTo>
                  <a:pt x="39439" y="186105"/>
                </a:lnTo>
                <a:lnTo>
                  <a:pt x="39439" y="320199"/>
                </a:lnTo>
                <a:lnTo>
                  <a:pt x="0" y="320199"/>
                </a:lnTo>
                <a:close/>
                <a:moveTo>
                  <a:pt x="3588213" y="4683"/>
                </a:moveTo>
                <a:lnTo>
                  <a:pt x="3627653" y="4683"/>
                </a:lnTo>
                <a:lnTo>
                  <a:pt x="3627653" y="107226"/>
                </a:lnTo>
                <a:cubicBezTo>
                  <a:pt x="3635048" y="101803"/>
                  <a:pt x="3643962" y="97325"/>
                  <a:pt x="3654398" y="93792"/>
                </a:cubicBezTo>
                <a:cubicBezTo>
                  <a:pt x="3664833" y="90259"/>
                  <a:pt x="3677281" y="88492"/>
                  <a:pt x="3691742" y="88492"/>
                </a:cubicBezTo>
                <a:cubicBezTo>
                  <a:pt x="3704231" y="88492"/>
                  <a:pt x="3715282" y="89848"/>
                  <a:pt x="3724896" y="92559"/>
                </a:cubicBezTo>
                <a:cubicBezTo>
                  <a:pt x="3734509" y="95271"/>
                  <a:pt x="3742931" y="98886"/>
                  <a:pt x="3750162" y="103405"/>
                </a:cubicBezTo>
                <a:cubicBezTo>
                  <a:pt x="3757392" y="107924"/>
                  <a:pt x="3763554" y="113019"/>
                  <a:pt x="3768649" y="118688"/>
                </a:cubicBezTo>
                <a:cubicBezTo>
                  <a:pt x="3773743" y="124358"/>
                  <a:pt x="3777934" y="130150"/>
                  <a:pt x="3781220" y="136066"/>
                </a:cubicBezTo>
                <a:cubicBezTo>
                  <a:pt x="3789108" y="149870"/>
                  <a:pt x="3793792" y="165646"/>
                  <a:pt x="3795270" y="183393"/>
                </a:cubicBezTo>
                <a:lnTo>
                  <a:pt x="3795270" y="320199"/>
                </a:lnTo>
                <a:lnTo>
                  <a:pt x="3755831" y="320199"/>
                </a:lnTo>
                <a:lnTo>
                  <a:pt x="3755831" y="183393"/>
                </a:lnTo>
                <a:cubicBezTo>
                  <a:pt x="3755831" y="176492"/>
                  <a:pt x="3754927" y="170411"/>
                  <a:pt x="3753120" y="165153"/>
                </a:cubicBezTo>
                <a:cubicBezTo>
                  <a:pt x="3751312" y="159894"/>
                  <a:pt x="3748888" y="155334"/>
                  <a:pt x="3745848" y="151472"/>
                </a:cubicBezTo>
                <a:cubicBezTo>
                  <a:pt x="3742808" y="147610"/>
                  <a:pt x="3739357" y="144365"/>
                  <a:pt x="3735495" y="141736"/>
                </a:cubicBezTo>
                <a:cubicBezTo>
                  <a:pt x="3731633" y="139106"/>
                  <a:pt x="3727730" y="136888"/>
                  <a:pt x="3723786" y="135080"/>
                </a:cubicBezTo>
                <a:cubicBezTo>
                  <a:pt x="3714420" y="130972"/>
                  <a:pt x="3703738" y="128671"/>
                  <a:pt x="3691742" y="128178"/>
                </a:cubicBezTo>
                <a:cubicBezTo>
                  <a:pt x="3679746" y="128671"/>
                  <a:pt x="3669064" y="130972"/>
                  <a:pt x="3659697" y="135080"/>
                </a:cubicBezTo>
                <a:cubicBezTo>
                  <a:pt x="3655753" y="136888"/>
                  <a:pt x="3651850" y="139106"/>
                  <a:pt x="3647989" y="141736"/>
                </a:cubicBezTo>
                <a:cubicBezTo>
                  <a:pt x="3644127" y="144365"/>
                  <a:pt x="3640676" y="147610"/>
                  <a:pt x="3637636" y="151472"/>
                </a:cubicBezTo>
                <a:cubicBezTo>
                  <a:pt x="3634596" y="155334"/>
                  <a:pt x="3632172" y="159894"/>
                  <a:pt x="3630364" y="165153"/>
                </a:cubicBezTo>
                <a:cubicBezTo>
                  <a:pt x="3628556" y="170411"/>
                  <a:pt x="3627653" y="176492"/>
                  <a:pt x="3627653" y="183393"/>
                </a:cubicBezTo>
                <a:lnTo>
                  <a:pt x="3627653" y="320199"/>
                </a:lnTo>
                <a:lnTo>
                  <a:pt x="3588213" y="320199"/>
                </a:lnTo>
                <a:close/>
                <a:moveTo>
                  <a:pt x="747071" y="0"/>
                </a:moveTo>
                <a:cubicBezTo>
                  <a:pt x="750686" y="0"/>
                  <a:pt x="754137" y="698"/>
                  <a:pt x="757423" y="2095"/>
                </a:cubicBezTo>
                <a:cubicBezTo>
                  <a:pt x="760710" y="3492"/>
                  <a:pt x="763586" y="5382"/>
                  <a:pt x="766051" y="7765"/>
                </a:cubicBezTo>
                <a:cubicBezTo>
                  <a:pt x="768516" y="10147"/>
                  <a:pt x="770447" y="12941"/>
                  <a:pt x="771843" y="16145"/>
                </a:cubicBezTo>
                <a:cubicBezTo>
                  <a:pt x="773240" y="19350"/>
                  <a:pt x="773939" y="22842"/>
                  <a:pt x="773939" y="26622"/>
                </a:cubicBezTo>
                <a:cubicBezTo>
                  <a:pt x="773939" y="30237"/>
                  <a:pt x="773240" y="33647"/>
                  <a:pt x="771843" y="36851"/>
                </a:cubicBezTo>
                <a:cubicBezTo>
                  <a:pt x="770447" y="40056"/>
                  <a:pt x="768516" y="42849"/>
                  <a:pt x="766051" y="45232"/>
                </a:cubicBezTo>
                <a:cubicBezTo>
                  <a:pt x="763586" y="47615"/>
                  <a:pt x="760710" y="49505"/>
                  <a:pt x="757423" y="50902"/>
                </a:cubicBezTo>
                <a:cubicBezTo>
                  <a:pt x="754137" y="52298"/>
                  <a:pt x="750686" y="52997"/>
                  <a:pt x="747071" y="52997"/>
                </a:cubicBezTo>
                <a:cubicBezTo>
                  <a:pt x="743455" y="52997"/>
                  <a:pt x="740045" y="52298"/>
                  <a:pt x="736841" y="50902"/>
                </a:cubicBezTo>
                <a:cubicBezTo>
                  <a:pt x="733637" y="49505"/>
                  <a:pt x="730802" y="47615"/>
                  <a:pt x="728337" y="45232"/>
                </a:cubicBezTo>
                <a:cubicBezTo>
                  <a:pt x="725872" y="42849"/>
                  <a:pt x="723941" y="40056"/>
                  <a:pt x="722544" y="36851"/>
                </a:cubicBezTo>
                <a:cubicBezTo>
                  <a:pt x="721147" y="33647"/>
                  <a:pt x="720449" y="30237"/>
                  <a:pt x="720449" y="26622"/>
                </a:cubicBezTo>
                <a:cubicBezTo>
                  <a:pt x="720449" y="22842"/>
                  <a:pt x="721147" y="19350"/>
                  <a:pt x="722544" y="16145"/>
                </a:cubicBezTo>
                <a:cubicBezTo>
                  <a:pt x="723941" y="12941"/>
                  <a:pt x="725872" y="10147"/>
                  <a:pt x="728337" y="7765"/>
                </a:cubicBezTo>
                <a:cubicBezTo>
                  <a:pt x="730802" y="5382"/>
                  <a:pt x="733637" y="3492"/>
                  <a:pt x="736841" y="2095"/>
                </a:cubicBezTo>
                <a:cubicBezTo>
                  <a:pt x="740045" y="698"/>
                  <a:pt x="743455" y="0"/>
                  <a:pt x="747071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228655" y="2760937"/>
            <a:ext cx="7506145" cy="799356"/>
          </a:xfrm>
          <a:custGeom>
            <a:avLst/>
            <a:gdLst/>
            <a:ahLst/>
            <a:cxnLst/>
            <a:rect l="l" t="t" r="r" b="b"/>
            <a:pathLst>
              <a:path w="7506145" h="799356">
                <a:moveTo>
                  <a:pt x="363140" y="663774"/>
                </a:moveTo>
                <a:lnTo>
                  <a:pt x="363140" y="723454"/>
                </a:lnTo>
                <a:lnTo>
                  <a:pt x="411063" y="723454"/>
                </a:lnTo>
                <a:cubicBezTo>
                  <a:pt x="415131" y="723454"/>
                  <a:pt x="418951" y="722586"/>
                  <a:pt x="422523" y="720849"/>
                </a:cubicBezTo>
                <a:cubicBezTo>
                  <a:pt x="426094" y="719113"/>
                  <a:pt x="429220" y="716806"/>
                  <a:pt x="431899" y="713929"/>
                </a:cubicBezTo>
                <a:cubicBezTo>
                  <a:pt x="434578" y="711052"/>
                  <a:pt x="436686" y="707753"/>
                  <a:pt x="438224" y="704032"/>
                </a:cubicBezTo>
                <a:cubicBezTo>
                  <a:pt x="439762" y="700311"/>
                  <a:pt x="440531" y="696417"/>
                  <a:pt x="440531" y="692349"/>
                </a:cubicBezTo>
                <a:cubicBezTo>
                  <a:pt x="440531" y="688380"/>
                  <a:pt x="439787" y="684709"/>
                  <a:pt x="438298" y="681336"/>
                </a:cubicBezTo>
                <a:cubicBezTo>
                  <a:pt x="436810" y="677962"/>
                  <a:pt x="434751" y="675010"/>
                  <a:pt x="432122" y="672480"/>
                </a:cubicBezTo>
                <a:cubicBezTo>
                  <a:pt x="429493" y="669950"/>
                  <a:pt x="426367" y="667941"/>
                  <a:pt x="422746" y="666453"/>
                </a:cubicBezTo>
                <a:cubicBezTo>
                  <a:pt x="419124" y="664965"/>
                  <a:pt x="415230" y="664072"/>
                  <a:pt x="411063" y="663774"/>
                </a:cubicBezTo>
                <a:close/>
                <a:moveTo>
                  <a:pt x="5224759" y="629692"/>
                </a:moveTo>
                <a:cubicBezTo>
                  <a:pt x="5218310" y="629990"/>
                  <a:pt x="5212407" y="631181"/>
                  <a:pt x="5207049" y="633264"/>
                </a:cubicBezTo>
                <a:cubicBezTo>
                  <a:pt x="5204767" y="634157"/>
                  <a:pt x="5202509" y="635298"/>
                  <a:pt x="5200277" y="636687"/>
                </a:cubicBezTo>
                <a:cubicBezTo>
                  <a:pt x="5198045" y="638076"/>
                  <a:pt x="5195986" y="639763"/>
                  <a:pt x="5194101" y="641747"/>
                </a:cubicBezTo>
                <a:cubicBezTo>
                  <a:pt x="5192216" y="643732"/>
                  <a:pt x="5190579" y="646063"/>
                  <a:pt x="5189189" y="648742"/>
                </a:cubicBezTo>
                <a:cubicBezTo>
                  <a:pt x="5187801" y="651421"/>
                  <a:pt x="5186907" y="654547"/>
                  <a:pt x="5186511" y="658118"/>
                </a:cubicBezTo>
                <a:lnTo>
                  <a:pt x="5263157" y="658118"/>
                </a:lnTo>
                <a:cubicBezTo>
                  <a:pt x="5262661" y="654547"/>
                  <a:pt x="5261743" y="651421"/>
                  <a:pt x="5260403" y="648742"/>
                </a:cubicBezTo>
                <a:cubicBezTo>
                  <a:pt x="5259064" y="646063"/>
                  <a:pt x="5257452" y="643732"/>
                  <a:pt x="5255567" y="641747"/>
                </a:cubicBezTo>
                <a:cubicBezTo>
                  <a:pt x="5253682" y="639763"/>
                  <a:pt x="5251623" y="638076"/>
                  <a:pt x="5249390" y="636687"/>
                </a:cubicBezTo>
                <a:cubicBezTo>
                  <a:pt x="5247158" y="635298"/>
                  <a:pt x="5244901" y="634157"/>
                  <a:pt x="5242619" y="633264"/>
                </a:cubicBezTo>
                <a:cubicBezTo>
                  <a:pt x="5237261" y="631181"/>
                  <a:pt x="5231307" y="629990"/>
                  <a:pt x="5224759" y="629692"/>
                </a:cubicBezTo>
                <a:close/>
                <a:moveTo>
                  <a:pt x="4796134" y="629692"/>
                </a:moveTo>
                <a:cubicBezTo>
                  <a:pt x="4789685" y="629990"/>
                  <a:pt x="4783781" y="631181"/>
                  <a:pt x="4778423" y="633264"/>
                </a:cubicBezTo>
                <a:cubicBezTo>
                  <a:pt x="4776142" y="634157"/>
                  <a:pt x="4773885" y="635298"/>
                  <a:pt x="4771652" y="636687"/>
                </a:cubicBezTo>
                <a:cubicBezTo>
                  <a:pt x="4769419" y="638076"/>
                  <a:pt x="4767361" y="639763"/>
                  <a:pt x="4765476" y="641747"/>
                </a:cubicBezTo>
                <a:cubicBezTo>
                  <a:pt x="4763591" y="643732"/>
                  <a:pt x="4761953" y="646063"/>
                  <a:pt x="4760565" y="648742"/>
                </a:cubicBezTo>
                <a:cubicBezTo>
                  <a:pt x="4759175" y="651421"/>
                  <a:pt x="4758283" y="654547"/>
                  <a:pt x="4757885" y="658118"/>
                </a:cubicBezTo>
                <a:lnTo>
                  <a:pt x="4834532" y="658118"/>
                </a:lnTo>
                <a:cubicBezTo>
                  <a:pt x="4834036" y="654547"/>
                  <a:pt x="4833118" y="651421"/>
                  <a:pt x="4831779" y="648742"/>
                </a:cubicBezTo>
                <a:cubicBezTo>
                  <a:pt x="4830439" y="646063"/>
                  <a:pt x="4828827" y="643732"/>
                  <a:pt x="4826941" y="641747"/>
                </a:cubicBezTo>
                <a:cubicBezTo>
                  <a:pt x="4825057" y="639763"/>
                  <a:pt x="4822997" y="638076"/>
                  <a:pt x="4820765" y="636687"/>
                </a:cubicBezTo>
                <a:cubicBezTo>
                  <a:pt x="4818533" y="635298"/>
                  <a:pt x="4816276" y="634157"/>
                  <a:pt x="4813993" y="633264"/>
                </a:cubicBezTo>
                <a:cubicBezTo>
                  <a:pt x="4808636" y="631181"/>
                  <a:pt x="4802683" y="629990"/>
                  <a:pt x="4796134" y="629692"/>
                </a:cubicBezTo>
                <a:close/>
                <a:moveTo>
                  <a:pt x="4348459" y="629692"/>
                </a:moveTo>
                <a:cubicBezTo>
                  <a:pt x="4342010" y="629990"/>
                  <a:pt x="4336107" y="631181"/>
                  <a:pt x="4330749" y="633264"/>
                </a:cubicBezTo>
                <a:cubicBezTo>
                  <a:pt x="4328467" y="634157"/>
                  <a:pt x="4326209" y="635298"/>
                  <a:pt x="4323977" y="636687"/>
                </a:cubicBezTo>
                <a:cubicBezTo>
                  <a:pt x="4321745" y="638076"/>
                  <a:pt x="4319686" y="639763"/>
                  <a:pt x="4317801" y="641747"/>
                </a:cubicBezTo>
                <a:cubicBezTo>
                  <a:pt x="4315916" y="643732"/>
                  <a:pt x="4314279" y="646063"/>
                  <a:pt x="4312889" y="648742"/>
                </a:cubicBezTo>
                <a:cubicBezTo>
                  <a:pt x="4311501" y="651421"/>
                  <a:pt x="4310607" y="654547"/>
                  <a:pt x="4310211" y="658118"/>
                </a:cubicBezTo>
                <a:lnTo>
                  <a:pt x="4386857" y="658118"/>
                </a:lnTo>
                <a:cubicBezTo>
                  <a:pt x="4386361" y="654547"/>
                  <a:pt x="4385443" y="651421"/>
                  <a:pt x="4384104" y="648742"/>
                </a:cubicBezTo>
                <a:cubicBezTo>
                  <a:pt x="4382765" y="646063"/>
                  <a:pt x="4381152" y="643732"/>
                  <a:pt x="4379267" y="641747"/>
                </a:cubicBezTo>
                <a:cubicBezTo>
                  <a:pt x="4377381" y="639763"/>
                  <a:pt x="4375323" y="638076"/>
                  <a:pt x="4373091" y="636687"/>
                </a:cubicBezTo>
                <a:cubicBezTo>
                  <a:pt x="4370858" y="635298"/>
                  <a:pt x="4368601" y="634157"/>
                  <a:pt x="4366319" y="633264"/>
                </a:cubicBezTo>
                <a:cubicBezTo>
                  <a:pt x="4360961" y="631181"/>
                  <a:pt x="4355008" y="629990"/>
                  <a:pt x="4348459" y="629692"/>
                </a:cubicBezTo>
                <a:close/>
                <a:moveTo>
                  <a:pt x="3775322" y="629692"/>
                </a:moveTo>
                <a:cubicBezTo>
                  <a:pt x="3768080" y="629990"/>
                  <a:pt x="3761630" y="631379"/>
                  <a:pt x="3755975" y="633859"/>
                </a:cubicBezTo>
                <a:cubicBezTo>
                  <a:pt x="3753594" y="634951"/>
                  <a:pt x="3751237" y="636290"/>
                  <a:pt x="3748906" y="637878"/>
                </a:cubicBezTo>
                <a:cubicBezTo>
                  <a:pt x="3746574" y="639465"/>
                  <a:pt x="3744490" y="641450"/>
                  <a:pt x="3742655" y="643831"/>
                </a:cubicBezTo>
                <a:cubicBezTo>
                  <a:pt x="3740819" y="646212"/>
                  <a:pt x="3739356" y="648990"/>
                  <a:pt x="3738264" y="652165"/>
                </a:cubicBezTo>
                <a:cubicBezTo>
                  <a:pt x="3737173" y="655340"/>
                  <a:pt x="3736627" y="659011"/>
                  <a:pt x="3736627" y="663179"/>
                </a:cubicBezTo>
                <a:lnTo>
                  <a:pt x="3736627" y="689968"/>
                </a:lnTo>
                <a:cubicBezTo>
                  <a:pt x="3736627" y="694333"/>
                  <a:pt x="3737173" y="698203"/>
                  <a:pt x="3738264" y="701576"/>
                </a:cubicBezTo>
                <a:cubicBezTo>
                  <a:pt x="3739356" y="704950"/>
                  <a:pt x="3740819" y="707852"/>
                  <a:pt x="3742655" y="710283"/>
                </a:cubicBezTo>
                <a:cubicBezTo>
                  <a:pt x="3744490" y="712713"/>
                  <a:pt x="3746574" y="714772"/>
                  <a:pt x="3748906" y="716459"/>
                </a:cubicBezTo>
                <a:cubicBezTo>
                  <a:pt x="3751237" y="718146"/>
                  <a:pt x="3753594" y="719535"/>
                  <a:pt x="3755975" y="720626"/>
                </a:cubicBezTo>
                <a:cubicBezTo>
                  <a:pt x="3761630" y="723206"/>
                  <a:pt x="3768080" y="724645"/>
                  <a:pt x="3775322" y="724942"/>
                </a:cubicBezTo>
                <a:cubicBezTo>
                  <a:pt x="3782565" y="724645"/>
                  <a:pt x="3789015" y="723206"/>
                  <a:pt x="3794670" y="720626"/>
                </a:cubicBezTo>
                <a:cubicBezTo>
                  <a:pt x="3797051" y="719535"/>
                  <a:pt x="3799408" y="718146"/>
                  <a:pt x="3801739" y="716459"/>
                </a:cubicBezTo>
                <a:cubicBezTo>
                  <a:pt x="3804071" y="714772"/>
                  <a:pt x="3806155" y="712713"/>
                  <a:pt x="3807990" y="710283"/>
                </a:cubicBezTo>
                <a:cubicBezTo>
                  <a:pt x="3809826" y="707852"/>
                  <a:pt x="3811289" y="704950"/>
                  <a:pt x="3812381" y="701576"/>
                </a:cubicBezTo>
                <a:cubicBezTo>
                  <a:pt x="3813472" y="698203"/>
                  <a:pt x="3814018" y="694333"/>
                  <a:pt x="3814018" y="689968"/>
                </a:cubicBezTo>
                <a:lnTo>
                  <a:pt x="3814018" y="663179"/>
                </a:lnTo>
                <a:cubicBezTo>
                  <a:pt x="3814018" y="659011"/>
                  <a:pt x="3813472" y="655340"/>
                  <a:pt x="3812381" y="652165"/>
                </a:cubicBezTo>
                <a:cubicBezTo>
                  <a:pt x="3811289" y="648990"/>
                  <a:pt x="3809826" y="646212"/>
                  <a:pt x="3807990" y="643831"/>
                </a:cubicBezTo>
                <a:cubicBezTo>
                  <a:pt x="3806155" y="641450"/>
                  <a:pt x="3804071" y="639465"/>
                  <a:pt x="3801739" y="637878"/>
                </a:cubicBezTo>
                <a:cubicBezTo>
                  <a:pt x="3799408" y="636290"/>
                  <a:pt x="3797051" y="634951"/>
                  <a:pt x="3794670" y="633859"/>
                </a:cubicBezTo>
                <a:cubicBezTo>
                  <a:pt x="3789015" y="631379"/>
                  <a:pt x="3782565" y="629990"/>
                  <a:pt x="3775322" y="629692"/>
                </a:cubicBezTo>
                <a:close/>
                <a:moveTo>
                  <a:pt x="1441698" y="629692"/>
                </a:moveTo>
                <a:cubicBezTo>
                  <a:pt x="1434455" y="629990"/>
                  <a:pt x="1428005" y="631379"/>
                  <a:pt x="1422350" y="633859"/>
                </a:cubicBezTo>
                <a:cubicBezTo>
                  <a:pt x="1419969" y="634951"/>
                  <a:pt x="1417612" y="636290"/>
                  <a:pt x="1415281" y="637878"/>
                </a:cubicBezTo>
                <a:cubicBezTo>
                  <a:pt x="1412949" y="639465"/>
                  <a:pt x="1410865" y="641450"/>
                  <a:pt x="1409030" y="643831"/>
                </a:cubicBezTo>
                <a:cubicBezTo>
                  <a:pt x="1407194" y="646212"/>
                  <a:pt x="1405731" y="648990"/>
                  <a:pt x="1404639" y="652165"/>
                </a:cubicBezTo>
                <a:cubicBezTo>
                  <a:pt x="1403548" y="655340"/>
                  <a:pt x="1403002" y="659011"/>
                  <a:pt x="1403002" y="663179"/>
                </a:cubicBezTo>
                <a:lnTo>
                  <a:pt x="1403002" y="689968"/>
                </a:lnTo>
                <a:cubicBezTo>
                  <a:pt x="1403002" y="694333"/>
                  <a:pt x="1403548" y="698203"/>
                  <a:pt x="1404639" y="701576"/>
                </a:cubicBezTo>
                <a:cubicBezTo>
                  <a:pt x="1405731" y="704950"/>
                  <a:pt x="1407194" y="707852"/>
                  <a:pt x="1409030" y="710283"/>
                </a:cubicBezTo>
                <a:cubicBezTo>
                  <a:pt x="1410865" y="712713"/>
                  <a:pt x="1412949" y="714772"/>
                  <a:pt x="1415281" y="716459"/>
                </a:cubicBezTo>
                <a:cubicBezTo>
                  <a:pt x="1417612" y="718146"/>
                  <a:pt x="1419969" y="719535"/>
                  <a:pt x="1422350" y="720626"/>
                </a:cubicBezTo>
                <a:cubicBezTo>
                  <a:pt x="1428005" y="723206"/>
                  <a:pt x="1434455" y="724645"/>
                  <a:pt x="1441698" y="724942"/>
                </a:cubicBezTo>
                <a:cubicBezTo>
                  <a:pt x="1448940" y="724645"/>
                  <a:pt x="1455390" y="723206"/>
                  <a:pt x="1461045" y="720626"/>
                </a:cubicBezTo>
                <a:cubicBezTo>
                  <a:pt x="1463426" y="719535"/>
                  <a:pt x="1465783" y="718146"/>
                  <a:pt x="1468115" y="716459"/>
                </a:cubicBezTo>
                <a:cubicBezTo>
                  <a:pt x="1470446" y="714772"/>
                  <a:pt x="1472530" y="712713"/>
                  <a:pt x="1474365" y="710283"/>
                </a:cubicBezTo>
                <a:cubicBezTo>
                  <a:pt x="1476201" y="707852"/>
                  <a:pt x="1477664" y="704950"/>
                  <a:pt x="1478756" y="701576"/>
                </a:cubicBezTo>
                <a:cubicBezTo>
                  <a:pt x="1479847" y="698203"/>
                  <a:pt x="1480393" y="694333"/>
                  <a:pt x="1480393" y="689968"/>
                </a:cubicBezTo>
                <a:lnTo>
                  <a:pt x="1480393" y="663179"/>
                </a:lnTo>
                <a:cubicBezTo>
                  <a:pt x="1480393" y="659011"/>
                  <a:pt x="1479847" y="655340"/>
                  <a:pt x="1478756" y="652165"/>
                </a:cubicBezTo>
                <a:cubicBezTo>
                  <a:pt x="1477664" y="648990"/>
                  <a:pt x="1476201" y="646212"/>
                  <a:pt x="1474365" y="643831"/>
                </a:cubicBezTo>
                <a:cubicBezTo>
                  <a:pt x="1472530" y="641450"/>
                  <a:pt x="1470446" y="639465"/>
                  <a:pt x="1468115" y="637878"/>
                </a:cubicBezTo>
                <a:cubicBezTo>
                  <a:pt x="1465783" y="636290"/>
                  <a:pt x="1463426" y="634951"/>
                  <a:pt x="1461045" y="633859"/>
                </a:cubicBezTo>
                <a:cubicBezTo>
                  <a:pt x="1455390" y="631379"/>
                  <a:pt x="1448940" y="629990"/>
                  <a:pt x="1441698" y="629692"/>
                </a:cubicBezTo>
                <a:close/>
                <a:moveTo>
                  <a:pt x="1033908" y="629692"/>
                </a:moveTo>
                <a:cubicBezTo>
                  <a:pt x="1026566" y="629990"/>
                  <a:pt x="1020067" y="631379"/>
                  <a:pt x="1014412" y="633859"/>
                </a:cubicBezTo>
                <a:cubicBezTo>
                  <a:pt x="1012031" y="634951"/>
                  <a:pt x="1009674" y="636290"/>
                  <a:pt x="1007343" y="637878"/>
                </a:cubicBezTo>
                <a:cubicBezTo>
                  <a:pt x="1005011" y="639465"/>
                  <a:pt x="1002927" y="641450"/>
                  <a:pt x="1001092" y="643831"/>
                </a:cubicBezTo>
                <a:cubicBezTo>
                  <a:pt x="999256" y="646212"/>
                  <a:pt x="997793" y="648990"/>
                  <a:pt x="996701" y="652165"/>
                </a:cubicBezTo>
                <a:cubicBezTo>
                  <a:pt x="995610" y="655340"/>
                  <a:pt x="995064" y="659011"/>
                  <a:pt x="995064" y="663179"/>
                </a:cubicBezTo>
                <a:lnTo>
                  <a:pt x="995064" y="689968"/>
                </a:lnTo>
                <a:cubicBezTo>
                  <a:pt x="995064" y="694333"/>
                  <a:pt x="995610" y="698203"/>
                  <a:pt x="996701" y="701576"/>
                </a:cubicBezTo>
                <a:cubicBezTo>
                  <a:pt x="997793" y="704950"/>
                  <a:pt x="999256" y="707852"/>
                  <a:pt x="1001092" y="710283"/>
                </a:cubicBezTo>
                <a:cubicBezTo>
                  <a:pt x="1002927" y="712713"/>
                  <a:pt x="1005011" y="714772"/>
                  <a:pt x="1007343" y="716459"/>
                </a:cubicBezTo>
                <a:cubicBezTo>
                  <a:pt x="1009674" y="718146"/>
                  <a:pt x="1012031" y="719535"/>
                  <a:pt x="1014412" y="720626"/>
                </a:cubicBezTo>
                <a:cubicBezTo>
                  <a:pt x="1020067" y="723206"/>
                  <a:pt x="1026566" y="724645"/>
                  <a:pt x="1033908" y="724942"/>
                </a:cubicBezTo>
                <a:cubicBezTo>
                  <a:pt x="1041151" y="724645"/>
                  <a:pt x="1047601" y="723206"/>
                  <a:pt x="1053256" y="720626"/>
                </a:cubicBezTo>
                <a:cubicBezTo>
                  <a:pt x="1055637" y="719535"/>
                  <a:pt x="1057994" y="718146"/>
                  <a:pt x="1060325" y="716459"/>
                </a:cubicBezTo>
                <a:cubicBezTo>
                  <a:pt x="1062657" y="714772"/>
                  <a:pt x="1064741" y="712713"/>
                  <a:pt x="1066576" y="710283"/>
                </a:cubicBezTo>
                <a:cubicBezTo>
                  <a:pt x="1068412" y="707852"/>
                  <a:pt x="1069875" y="704950"/>
                  <a:pt x="1070967" y="701576"/>
                </a:cubicBezTo>
                <a:cubicBezTo>
                  <a:pt x="1072058" y="698203"/>
                  <a:pt x="1072604" y="694333"/>
                  <a:pt x="1072604" y="689968"/>
                </a:cubicBezTo>
                <a:lnTo>
                  <a:pt x="1072604" y="663179"/>
                </a:lnTo>
                <a:cubicBezTo>
                  <a:pt x="1072604" y="659011"/>
                  <a:pt x="1072058" y="655340"/>
                  <a:pt x="1070967" y="652165"/>
                </a:cubicBezTo>
                <a:cubicBezTo>
                  <a:pt x="1069875" y="648990"/>
                  <a:pt x="1068412" y="646212"/>
                  <a:pt x="1066576" y="643831"/>
                </a:cubicBezTo>
                <a:cubicBezTo>
                  <a:pt x="1064741" y="641450"/>
                  <a:pt x="1062657" y="639465"/>
                  <a:pt x="1060325" y="637878"/>
                </a:cubicBezTo>
                <a:cubicBezTo>
                  <a:pt x="1057994" y="636290"/>
                  <a:pt x="1055637" y="634951"/>
                  <a:pt x="1053256" y="633859"/>
                </a:cubicBezTo>
                <a:cubicBezTo>
                  <a:pt x="1047601" y="631379"/>
                  <a:pt x="1041151" y="629990"/>
                  <a:pt x="1033908" y="629692"/>
                </a:cubicBezTo>
                <a:close/>
                <a:moveTo>
                  <a:pt x="605283" y="629692"/>
                </a:moveTo>
                <a:cubicBezTo>
                  <a:pt x="597941" y="629990"/>
                  <a:pt x="591442" y="631379"/>
                  <a:pt x="585787" y="633859"/>
                </a:cubicBezTo>
                <a:cubicBezTo>
                  <a:pt x="583406" y="634951"/>
                  <a:pt x="581049" y="636290"/>
                  <a:pt x="578718" y="637878"/>
                </a:cubicBezTo>
                <a:cubicBezTo>
                  <a:pt x="576386" y="639465"/>
                  <a:pt x="574302" y="641450"/>
                  <a:pt x="572467" y="643831"/>
                </a:cubicBezTo>
                <a:cubicBezTo>
                  <a:pt x="570631" y="646212"/>
                  <a:pt x="569168" y="648990"/>
                  <a:pt x="568076" y="652165"/>
                </a:cubicBezTo>
                <a:cubicBezTo>
                  <a:pt x="566985" y="655340"/>
                  <a:pt x="566439" y="659011"/>
                  <a:pt x="566439" y="663179"/>
                </a:cubicBezTo>
                <a:lnTo>
                  <a:pt x="566439" y="689968"/>
                </a:lnTo>
                <a:cubicBezTo>
                  <a:pt x="566439" y="694333"/>
                  <a:pt x="566985" y="698203"/>
                  <a:pt x="568076" y="701576"/>
                </a:cubicBezTo>
                <a:cubicBezTo>
                  <a:pt x="569168" y="704950"/>
                  <a:pt x="570631" y="707852"/>
                  <a:pt x="572467" y="710283"/>
                </a:cubicBezTo>
                <a:cubicBezTo>
                  <a:pt x="574302" y="712713"/>
                  <a:pt x="576386" y="714772"/>
                  <a:pt x="578718" y="716459"/>
                </a:cubicBezTo>
                <a:cubicBezTo>
                  <a:pt x="581049" y="718146"/>
                  <a:pt x="583406" y="719535"/>
                  <a:pt x="585787" y="720626"/>
                </a:cubicBezTo>
                <a:cubicBezTo>
                  <a:pt x="591442" y="723206"/>
                  <a:pt x="597941" y="724645"/>
                  <a:pt x="605283" y="724942"/>
                </a:cubicBezTo>
                <a:cubicBezTo>
                  <a:pt x="612526" y="724645"/>
                  <a:pt x="618976" y="723206"/>
                  <a:pt x="624631" y="720626"/>
                </a:cubicBezTo>
                <a:cubicBezTo>
                  <a:pt x="627012" y="719535"/>
                  <a:pt x="629369" y="718146"/>
                  <a:pt x="631701" y="716459"/>
                </a:cubicBezTo>
                <a:cubicBezTo>
                  <a:pt x="634032" y="714772"/>
                  <a:pt x="636116" y="712713"/>
                  <a:pt x="637951" y="710283"/>
                </a:cubicBezTo>
                <a:cubicBezTo>
                  <a:pt x="639787" y="707852"/>
                  <a:pt x="641250" y="704950"/>
                  <a:pt x="642342" y="701576"/>
                </a:cubicBezTo>
                <a:cubicBezTo>
                  <a:pt x="643433" y="698203"/>
                  <a:pt x="643979" y="694333"/>
                  <a:pt x="643979" y="689968"/>
                </a:cubicBezTo>
                <a:lnTo>
                  <a:pt x="643979" y="663179"/>
                </a:lnTo>
                <a:cubicBezTo>
                  <a:pt x="643979" y="659011"/>
                  <a:pt x="643433" y="655340"/>
                  <a:pt x="642342" y="652165"/>
                </a:cubicBezTo>
                <a:cubicBezTo>
                  <a:pt x="641250" y="648990"/>
                  <a:pt x="639787" y="646212"/>
                  <a:pt x="637951" y="643831"/>
                </a:cubicBezTo>
                <a:cubicBezTo>
                  <a:pt x="636116" y="641450"/>
                  <a:pt x="634032" y="639465"/>
                  <a:pt x="631701" y="637878"/>
                </a:cubicBezTo>
                <a:cubicBezTo>
                  <a:pt x="629369" y="636290"/>
                  <a:pt x="627012" y="634951"/>
                  <a:pt x="624631" y="633859"/>
                </a:cubicBezTo>
                <a:cubicBezTo>
                  <a:pt x="618976" y="631379"/>
                  <a:pt x="612526" y="629990"/>
                  <a:pt x="605283" y="629692"/>
                </a:cubicBezTo>
                <a:close/>
                <a:moveTo>
                  <a:pt x="4657575" y="629543"/>
                </a:moveTo>
                <a:cubicBezTo>
                  <a:pt x="4650333" y="629841"/>
                  <a:pt x="4643883" y="631230"/>
                  <a:pt x="4638228" y="633711"/>
                </a:cubicBezTo>
                <a:cubicBezTo>
                  <a:pt x="4635847" y="634802"/>
                  <a:pt x="4633490" y="636141"/>
                  <a:pt x="4631159" y="637729"/>
                </a:cubicBezTo>
                <a:cubicBezTo>
                  <a:pt x="4628827" y="639316"/>
                  <a:pt x="4626743" y="641301"/>
                  <a:pt x="4624907" y="643682"/>
                </a:cubicBezTo>
                <a:cubicBezTo>
                  <a:pt x="4623072" y="646063"/>
                  <a:pt x="4621609" y="648866"/>
                  <a:pt x="4620517" y="652091"/>
                </a:cubicBezTo>
                <a:cubicBezTo>
                  <a:pt x="4619426" y="655315"/>
                  <a:pt x="4618880" y="659011"/>
                  <a:pt x="4618880" y="663179"/>
                </a:cubicBezTo>
                <a:lnTo>
                  <a:pt x="4618880" y="689968"/>
                </a:lnTo>
                <a:cubicBezTo>
                  <a:pt x="4618880" y="694333"/>
                  <a:pt x="4619426" y="698203"/>
                  <a:pt x="4620517" y="701576"/>
                </a:cubicBezTo>
                <a:cubicBezTo>
                  <a:pt x="4621609" y="704950"/>
                  <a:pt x="4623072" y="707852"/>
                  <a:pt x="4624907" y="710283"/>
                </a:cubicBezTo>
                <a:cubicBezTo>
                  <a:pt x="4626743" y="712713"/>
                  <a:pt x="4628827" y="714772"/>
                  <a:pt x="4631159" y="716459"/>
                </a:cubicBezTo>
                <a:cubicBezTo>
                  <a:pt x="4633490" y="718146"/>
                  <a:pt x="4635847" y="719535"/>
                  <a:pt x="4638228" y="720626"/>
                </a:cubicBezTo>
                <a:cubicBezTo>
                  <a:pt x="4643883" y="723206"/>
                  <a:pt x="4650333" y="724645"/>
                  <a:pt x="4657575" y="724942"/>
                </a:cubicBezTo>
                <a:cubicBezTo>
                  <a:pt x="4664819" y="724645"/>
                  <a:pt x="4671267" y="723206"/>
                  <a:pt x="4676923" y="720626"/>
                </a:cubicBezTo>
                <a:cubicBezTo>
                  <a:pt x="4679305" y="719535"/>
                  <a:pt x="4681661" y="718146"/>
                  <a:pt x="4683993" y="716459"/>
                </a:cubicBezTo>
                <a:cubicBezTo>
                  <a:pt x="4686324" y="714772"/>
                  <a:pt x="4688407" y="712713"/>
                  <a:pt x="4690243" y="710283"/>
                </a:cubicBezTo>
                <a:cubicBezTo>
                  <a:pt x="4692079" y="707852"/>
                  <a:pt x="4693542" y="704950"/>
                  <a:pt x="4694633" y="701576"/>
                </a:cubicBezTo>
                <a:cubicBezTo>
                  <a:pt x="4695725" y="698203"/>
                  <a:pt x="4696271" y="694333"/>
                  <a:pt x="4696271" y="689968"/>
                </a:cubicBezTo>
                <a:lnTo>
                  <a:pt x="4696271" y="663179"/>
                </a:lnTo>
                <a:cubicBezTo>
                  <a:pt x="4696271" y="659011"/>
                  <a:pt x="4695725" y="655315"/>
                  <a:pt x="4694633" y="652091"/>
                </a:cubicBezTo>
                <a:cubicBezTo>
                  <a:pt x="4693542" y="648866"/>
                  <a:pt x="4692079" y="646063"/>
                  <a:pt x="4690243" y="643682"/>
                </a:cubicBezTo>
                <a:cubicBezTo>
                  <a:pt x="4688407" y="641301"/>
                  <a:pt x="4686324" y="639316"/>
                  <a:pt x="4683993" y="637729"/>
                </a:cubicBezTo>
                <a:cubicBezTo>
                  <a:pt x="4681661" y="636141"/>
                  <a:pt x="4679305" y="634802"/>
                  <a:pt x="4676923" y="633711"/>
                </a:cubicBezTo>
                <a:cubicBezTo>
                  <a:pt x="4671267" y="631230"/>
                  <a:pt x="4664819" y="629841"/>
                  <a:pt x="4657575" y="629543"/>
                </a:cubicBezTo>
                <a:close/>
                <a:moveTo>
                  <a:pt x="4542383" y="607368"/>
                </a:moveTo>
                <a:lnTo>
                  <a:pt x="4566195" y="607368"/>
                </a:lnTo>
                <a:lnTo>
                  <a:pt x="4566195" y="745778"/>
                </a:lnTo>
                <a:lnTo>
                  <a:pt x="4542383" y="745778"/>
                </a:lnTo>
                <a:close/>
                <a:moveTo>
                  <a:pt x="3666083" y="607368"/>
                </a:moveTo>
                <a:lnTo>
                  <a:pt x="3689895" y="607368"/>
                </a:lnTo>
                <a:lnTo>
                  <a:pt x="3689895" y="745778"/>
                </a:lnTo>
                <a:lnTo>
                  <a:pt x="3666083" y="745778"/>
                </a:lnTo>
                <a:close/>
                <a:moveTo>
                  <a:pt x="3466058" y="607368"/>
                </a:moveTo>
                <a:lnTo>
                  <a:pt x="3489870" y="607368"/>
                </a:lnTo>
                <a:lnTo>
                  <a:pt x="3489870" y="745778"/>
                </a:lnTo>
                <a:lnTo>
                  <a:pt x="3466058" y="745778"/>
                </a:lnTo>
                <a:close/>
                <a:moveTo>
                  <a:pt x="3323183" y="607368"/>
                </a:moveTo>
                <a:lnTo>
                  <a:pt x="3346995" y="607368"/>
                </a:lnTo>
                <a:lnTo>
                  <a:pt x="3346995" y="745778"/>
                </a:lnTo>
                <a:lnTo>
                  <a:pt x="3323183" y="745778"/>
                </a:lnTo>
                <a:close/>
                <a:moveTo>
                  <a:pt x="1618208" y="607368"/>
                </a:moveTo>
                <a:lnTo>
                  <a:pt x="1642020" y="607368"/>
                </a:lnTo>
                <a:lnTo>
                  <a:pt x="1642020" y="745778"/>
                </a:lnTo>
                <a:lnTo>
                  <a:pt x="1618208" y="745778"/>
                </a:lnTo>
                <a:close/>
                <a:moveTo>
                  <a:pt x="684758" y="607368"/>
                </a:moveTo>
                <a:lnTo>
                  <a:pt x="708570" y="607368"/>
                </a:lnTo>
                <a:lnTo>
                  <a:pt x="708570" y="745778"/>
                </a:lnTo>
                <a:lnTo>
                  <a:pt x="684758" y="745778"/>
                </a:lnTo>
                <a:close/>
                <a:moveTo>
                  <a:pt x="494258" y="607368"/>
                </a:moveTo>
                <a:lnTo>
                  <a:pt x="518070" y="607368"/>
                </a:lnTo>
                <a:lnTo>
                  <a:pt x="518070" y="745778"/>
                </a:lnTo>
                <a:lnTo>
                  <a:pt x="494258" y="745778"/>
                </a:lnTo>
                <a:close/>
                <a:moveTo>
                  <a:pt x="5224759" y="605880"/>
                </a:moveTo>
                <a:cubicBezTo>
                  <a:pt x="5232995" y="605880"/>
                  <a:pt x="5240213" y="606847"/>
                  <a:pt x="5246413" y="608782"/>
                </a:cubicBezTo>
                <a:cubicBezTo>
                  <a:pt x="5252615" y="610717"/>
                  <a:pt x="5257948" y="613222"/>
                  <a:pt x="5262413" y="616298"/>
                </a:cubicBezTo>
                <a:cubicBezTo>
                  <a:pt x="5266877" y="619373"/>
                  <a:pt x="5270599" y="622846"/>
                  <a:pt x="5273575" y="626716"/>
                </a:cubicBezTo>
                <a:cubicBezTo>
                  <a:pt x="5276551" y="630585"/>
                  <a:pt x="5278957" y="634455"/>
                  <a:pt x="5280793" y="638324"/>
                </a:cubicBezTo>
                <a:cubicBezTo>
                  <a:pt x="5282629" y="642194"/>
                  <a:pt x="5283993" y="645865"/>
                  <a:pt x="5284886" y="649338"/>
                </a:cubicBezTo>
                <a:cubicBezTo>
                  <a:pt x="5285779" y="652810"/>
                  <a:pt x="5286424" y="655737"/>
                  <a:pt x="5286821" y="658118"/>
                </a:cubicBezTo>
                <a:lnTo>
                  <a:pt x="5286821" y="680443"/>
                </a:lnTo>
                <a:lnTo>
                  <a:pt x="5186064" y="680443"/>
                </a:lnTo>
                <a:lnTo>
                  <a:pt x="5186064" y="689968"/>
                </a:lnTo>
                <a:cubicBezTo>
                  <a:pt x="5186064" y="694333"/>
                  <a:pt x="5186610" y="698203"/>
                  <a:pt x="5187701" y="701576"/>
                </a:cubicBezTo>
                <a:cubicBezTo>
                  <a:pt x="5188793" y="704950"/>
                  <a:pt x="5190256" y="707852"/>
                  <a:pt x="5192091" y="710283"/>
                </a:cubicBezTo>
                <a:cubicBezTo>
                  <a:pt x="5193927" y="712713"/>
                  <a:pt x="5196011" y="714772"/>
                  <a:pt x="5198342" y="716459"/>
                </a:cubicBezTo>
                <a:cubicBezTo>
                  <a:pt x="5200674" y="718146"/>
                  <a:pt x="5203031" y="719535"/>
                  <a:pt x="5205411" y="720626"/>
                </a:cubicBezTo>
                <a:cubicBezTo>
                  <a:pt x="5211067" y="723206"/>
                  <a:pt x="5217517" y="724645"/>
                  <a:pt x="5224759" y="724942"/>
                </a:cubicBezTo>
                <a:cubicBezTo>
                  <a:pt x="5231209" y="724645"/>
                  <a:pt x="5237162" y="723404"/>
                  <a:pt x="5242619" y="721222"/>
                </a:cubicBezTo>
                <a:cubicBezTo>
                  <a:pt x="5244901" y="720329"/>
                  <a:pt x="5247158" y="719163"/>
                  <a:pt x="5249390" y="717724"/>
                </a:cubicBezTo>
                <a:cubicBezTo>
                  <a:pt x="5251623" y="716285"/>
                  <a:pt x="5253682" y="714524"/>
                  <a:pt x="5255567" y="712441"/>
                </a:cubicBezTo>
                <a:cubicBezTo>
                  <a:pt x="5257452" y="710357"/>
                  <a:pt x="5259064" y="707901"/>
                  <a:pt x="5260403" y="705074"/>
                </a:cubicBezTo>
                <a:cubicBezTo>
                  <a:pt x="5261743" y="702246"/>
                  <a:pt x="5262661" y="698947"/>
                  <a:pt x="5263157" y="695177"/>
                </a:cubicBezTo>
                <a:lnTo>
                  <a:pt x="5286821" y="695177"/>
                </a:lnTo>
                <a:cubicBezTo>
                  <a:pt x="5286424" y="697459"/>
                  <a:pt x="5285779" y="700361"/>
                  <a:pt x="5284886" y="703883"/>
                </a:cubicBezTo>
                <a:cubicBezTo>
                  <a:pt x="5283993" y="707405"/>
                  <a:pt x="5282629" y="711076"/>
                  <a:pt x="5280793" y="714896"/>
                </a:cubicBezTo>
                <a:cubicBezTo>
                  <a:pt x="5278957" y="718716"/>
                  <a:pt x="5276551" y="722561"/>
                  <a:pt x="5273575" y="726431"/>
                </a:cubicBezTo>
                <a:cubicBezTo>
                  <a:pt x="5270599" y="730300"/>
                  <a:pt x="5266877" y="733773"/>
                  <a:pt x="5262413" y="736848"/>
                </a:cubicBezTo>
                <a:cubicBezTo>
                  <a:pt x="5257948" y="739924"/>
                  <a:pt x="5252615" y="742430"/>
                  <a:pt x="5246413" y="744364"/>
                </a:cubicBezTo>
                <a:cubicBezTo>
                  <a:pt x="5240213" y="746299"/>
                  <a:pt x="5232995" y="747266"/>
                  <a:pt x="5224759" y="747266"/>
                </a:cubicBezTo>
                <a:cubicBezTo>
                  <a:pt x="5217219" y="747266"/>
                  <a:pt x="5210546" y="746448"/>
                  <a:pt x="5204742" y="744811"/>
                </a:cubicBezTo>
                <a:cubicBezTo>
                  <a:pt x="5198937" y="743174"/>
                  <a:pt x="5193853" y="741016"/>
                  <a:pt x="5189487" y="738337"/>
                </a:cubicBezTo>
                <a:cubicBezTo>
                  <a:pt x="5185121" y="735658"/>
                  <a:pt x="5181426" y="732607"/>
                  <a:pt x="5178399" y="729184"/>
                </a:cubicBezTo>
                <a:cubicBezTo>
                  <a:pt x="5175373" y="725761"/>
                  <a:pt x="5172868" y="722263"/>
                  <a:pt x="5170883" y="718691"/>
                </a:cubicBezTo>
                <a:cubicBezTo>
                  <a:pt x="5166121" y="710357"/>
                  <a:pt x="5163293" y="700782"/>
                  <a:pt x="5162400" y="689968"/>
                </a:cubicBezTo>
                <a:lnTo>
                  <a:pt x="5162400" y="663179"/>
                </a:lnTo>
                <a:cubicBezTo>
                  <a:pt x="5163293" y="652463"/>
                  <a:pt x="5166121" y="642938"/>
                  <a:pt x="5170883" y="634604"/>
                </a:cubicBezTo>
                <a:cubicBezTo>
                  <a:pt x="5172868" y="631032"/>
                  <a:pt x="5175373" y="627534"/>
                  <a:pt x="5178399" y="624111"/>
                </a:cubicBezTo>
                <a:cubicBezTo>
                  <a:pt x="5181426" y="620688"/>
                  <a:pt x="5185121" y="617612"/>
                  <a:pt x="5189487" y="614884"/>
                </a:cubicBezTo>
                <a:cubicBezTo>
                  <a:pt x="5193853" y="612155"/>
                  <a:pt x="5198937" y="609973"/>
                  <a:pt x="5204742" y="608335"/>
                </a:cubicBezTo>
                <a:cubicBezTo>
                  <a:pt x="5210546" y="606698"/>
                  <a:pt x="5217219" y="605880"/>
                  <a:pt x="5224759" y="605880"/>
                </a:cubicBezTo>
                <a:close/>
                <a:moveTo>
                  <a:pt x="5082182" y="605880"/>
                </a:moveTo>
                <a:cubicBezTo>
                  <a:pt x="5090417" y="605880"/>
                  <a:pt x="5097611" y="606847"/>
                  <a:pt x="5103762" y="608782"/>
                </a:cubicBezTo>
                <a:cubicBezTo>
                  <a:pt x="5109914" y="610717"/>
                  <a:pt x="5115221" y="613222"/>
                  <a:pt x="5119687" y="616298"/>
                </a:cubicBezTo>
                <a:cubicBezTo>
                  <a:pt x="5124151" y="619373"/>
                  <a:pt x="5127872" y="622846"/>
                  <a:pt x="5130849" y="626716"/>
                </a:cubicBezTo>
                <a:cubicBezTo>
                  <a:pt x="5133825" y="630585"/>
                  <a:pt x="5136231" y="634455"/>
                  <a:pt x="5138067" y="638324"/>
                </a:cubicBezTo>
                <a:cubicBezTo>
                  <a:pt x="5139903" y="642194"/>
                  <a:pt x="5141267" y="645865"/>
                  <a:pt x="5142159" y="649338"/>
                </a:cubicBezTo>
                <a:cubicBezTo>
                  <a:pt x="5143053" y="652810"/>
                  <a:pt x="5143698" y="655737"/>
                  <a:pt x="5144095" y="658118"/>
                </a:cubicBezTo>
                <a:lnTo>
                  <a:pt x="5120579" y="658118"/>
                </a:lnTo>
                <a:cubicBezTo>
                  <a:pt x="5120083" y="654547"/>
                  <a:pt x="5119165" y="651421"/>
                  <a:pt x="5117826" y="648742"/>
                </a:cubicBezTo>
                <a:cubicBezTo>
                  <a:pt x="5116487" y="646063"/>
                  <a:pt x="5114849" y="643732"/>
                  <a:pt x="5112915" y="641747"/>
                </a:cubicBezTo>
                <a:cubicBezTo>
                  <a:pt x="5110980" y="639763"/>
                  <a:pt x="5108897" y="638076"/>
                  <a:pt x="5106664" y="636687"/>
                </a:cubicBezTo>
                <a:cubicBezTo>
                  <a:pt x="5104431" y="635298"/>
                  <a:pt x="5102175" y="634157"/>
                  <a:pt x="5099893" y="633264"/>
                </a:cubicBezTo>
                <a:cubicBezTo>
                  <a:pt x="5094535" y="631181"/>
                  <a:pt x="5088631" y="629990"/>
                  <a:pt x="5082182" y="629692"/>
                </a:cubicBezTo>
                <a:cubicBezTo>
                  <a:pt x="5074939" y="629990"/>
                  <a:pt x="5068489" y="631379"/>
                  <a:pt x="5062834" y="633859"/>
                </a:cubicBezTo>
                <a:cubicBezTo>
                  <a:pt x="5060453" y="634951"/>
                  <a:pt x="5058097" y="636290"/>
                  <a:pt x="5055765" y="637878"/>
                </a:cubicBezTo>
                <a:cubicBezTo>
                  <a:pt x="5053433" y="639465"/>
                  <a:pt x="5051350" y="641450"/>
                  <a:pt x="5049514" y="643831"/>
                </a:cubicBezTo>
                <a:cubicBezTo>
                  <a:pt x="5047679" y="646212"/>
                  <a:pt x="5046215" y="648990"/>
                  <a:pt x="5045123" y="652165"/>
                </a:cubicBezTo>
                <a:cubicBezTo>
                  <a:pt x="5044033" y="655340"/>
                  <a:pt x="5043487" y="659011"/>
                  <a:pt x="5043487" y="663179"/>
                </a:cubicBezTo>
                <a:lnTo>
                  <a:pt x="5043487" y="689968"/>
                </a:lnTo>
                <a:cubicBezTo>
                  <a:pt x="5043487" y="694333"/>
                  <a:pt x="5044033" y="698203"/>
                  <a:pt x="5045123" y="701576"/>
                </a:cubicBezTo>
                <a:cubicBezTo>
                  <a:pt x="5046215" y="704950"/>
                  <a:pt x="5047679" y="707852"/>
                  <a:pt x="5049514" y="710283"/>
                </a:cubicBezTo>
                <a:cubicBezTo>
                  <a:pt x="5051350" y="712713"/>
                  <a:pt x="5053433" y="714772"/>
                  <a:pt x="5055765" y="716459"/>
                </a:cubicBezTo>
                <a:cubicBezTo>
                  <a:pt x="5058097" y="718146"/>
                  <a:pt x="5060453" y="719535"/>
                  <a:pt x="5062834" y="720626"/>
                </a:cubicBezTo>
                <a:cubicBezTo>
                  <a:pt x="5068489" y="723206"/>
                  <a:pt x="5074939" y="724645"/>
                  <a:pt x="5082182" y="724942"/>
                </a:cubicBezTo>
                <a:cubicBezTo>
                  <a:pt x="5088631" y="724645"/>
                  <a:pt x="5094585" y="723404"/>
                  <a:pt x="5100041" y="721222"/>
                </a:cubicBezTo>
                <a:cubicBezTo>
                  <a:pt x="5102323" y="720329"/>
                  <a:pt x="5104581" y="719163"/>
                  <a:pt x="5106813" y="717724"/>
                </a:cubicBezTo>
                <a:cubicBezTo>
                  <a:pt x="5109045" y="716285"/>
                  <a:pt x="5111105" y="714524"/>
                  <a:pt x="5112989" y="712441"/>
                </a:cubicBezTo>
                <a:cubicBezTo>
                  <a:pt x="5114875" y="710357"/>
                  <a:pt x="5116487" y="707901"/>
                  <a:pt x="5117826" y="705074"/>
                </a:cubicBezTo>
                <a:cubicBezTo>
                  <a:pt x="5119165" y="702246"/>
                  <a:pt x="5120083" y="698947"/>
                  <a:pt x="5120579" y="695177"/>
                </a:cubicBezTo>
                <a:lnTo>
                  <a:pt x="5144095" y="695177"/>
                </a:lnTo>
                <a:cubicBezTo>
                  <a:pt x="5143797" y="697459"/>
                  <a:pt x="5143177" y="700361"/>
                  <a:pt x="5142234" y="703883"/>
                </a:cubicBezTo>
                <a:cubicBezTo>
                  <a:pt x="5141291" y="707405"/>
                  <a:pt x="5139903" y="711076"/>
                  <a:pt x="5138067" y="714896"/>
                </a:cubicBezTo>
                <a:cubicBezTo>
                  <a:pt x="5136231" y="718716"/>
                  <a:pt x="5133825" y="722561"/>
                  <a:pt x="5130849" y="726431"/>
                </a:cubicBezTo>
                <a:cubicBezTo>
                  <a:pt x="5127872" y="730300"/>
                  <a:pt x="5124151" y="733773"/>
                  <a:pt x="5119687" y="736848"/>
                </a:cubicBezTo>
                <a:cubicBezTo>
                  <a:pt x="5115221" y="739924"/>
                  <a:pt x="5109914" y="742430"/>
                  <a:pt x="5103762" y="744364"/>
                </a:cubicBezTo>
                <a:cubicBezTo>
                  <a:pt x="5097611" y="746299"/>
                  <a:pt x="5090417" y="747266"/>
                  <a:pt x="5082182" y="747266"/>
                </a:cubicBezTo>
                <a:cubicBezTo>
                  <a:pt x="5074542" y="747266"/>
                  <a:pt x="5067820" y="746448"/>
                  <a:pt x="5062015" y="744811"/>
                </a:cubicBezTo>
                <a:cubicBezTo>
                  <a:pt x="5056211" y="743174"/>
                  <a:pt x="5051127" y="741016"/>
                  <a:pt x="5046761" y="738337"/>
                </a:cubicBezTo>
                <a:cubicBezTo>
                  <a:pt x="5042395" y="735658"/>
                  <a:pt x="5038699" y="732607"/>
                  <a:pt x="5035673" y="729184"/>
                </a:cubicBezTo>
                <a:cubicBezTo>
                  <a:pt x="5032647" y="725761"/>
                  <a:pt x="5030142" y="722263"/>
                  <a:pt x="5028157" y="718691"/>
                </a:cubicBezTo>
                <a:cubicBezTo>
                  <a:pt x="5023395" y="710357"/>
                  <a:pt x="5020567" y="700782"/>
                  <a:pt x="5019674" y="689968"/>
                </a:cubicBezTo>
                <a:lnTo>
                  <a:pt x="5019674" y="663179"/>
                </a:lnTo>
                <a:cubicBezTo>
                  <a:pt x="5020567" y="652463"/>
                  <a:pt x="5023395" y="642938"/>
                  <a:pt x="5028157" y="634604"/>
                </a:cubicBezTo>
                <a:cubicBezTo>
                  <a:pt x="5030142" y="631032"/>
                  <a:pt x="5032647" y="627534"/>
                  <a:pt x="5035673" y="624111"/>
                </a:cubicBezTo>
                <a:cubicBezTo>
                  <a:pt x="5038699" y="620688"/>
                  <a:pt x="5042395" y="617612"/>
                  <a:pt x="5046761" y="614884"/>
                </a:cubicBezTo>
                <a:cubicBezTo>
                  <a:pt x="5051127" y="612155"/>
                  <a:pt x="5056211" y="609973"/>
                  <a:pt x="5062015" y="608335"/>
                </a:cubicBezTo>
                <a:cubicBezTo>
                  <a:pt x="5067820" y="606698"/>
                  <a:pt x="5074542" y="605880"/>
                  <a:pt x="5082182" y="605880"/>
                </a:cubicBezTo>
                <a:close/>
                <a:moveTo>
                  <a:pt x="4934545" y="605880"/>
                </a:moveTo>
                <a:cubicBezTo>
                  <a:pt x="4942085" y="605880"/>
                  <a:pt x="4948757" y="606698"/>
                  <a:pt x="4954561" y="608335"/>
                </a:cubicBezTo>
                <a:cubicBezTo>
                  <a:pt x="4960366" y="609973"/>
                  <a:pt x="4965451" y="612155"/>
                  <a:pt x="4969817" y="614884"/>
                </a:cubicBezTo>
                <a:cubicBezTo>
                  <a:pt x="4974183" y="617612"/>
                  <a:pt x="4977903" y="620688"/>
                  <a:pt x="4980979" y="624111"/>
                </a:cubicBezTo>
                <a:cubicBezTo>
                  <a:pt x="4984055" y="627534"/>
                  <a:pt x="4986585" y="631032"/>
                  <a:pt x="4988569" y="634604"/>
                </a:cubicBezTo>
                <a:cubicBezTo>
                  <a:pt x="4993331" y="642938"/>
                  <a:pt x="4996159" y="652463"/>
                  <a:pt x="4997052" y="663179"/>
                </a:cubicBezTo>
                <a:lnTo>
                  <a:pt x="4997052" y="745778"/>
                </a:lnTo>
                <a:lnTo>
                  <a:pt x="4973239" y="745778"/>
                </a:lnTo>
                <a:lnTo>
                  <a:pt x="4973239" y="663179"/>
                </a:lnTo>
                <a:cubicBezTo>
                  <a:pt x="4973239" y="659011"/>
                  <a:pt x="4972695" y="655340"/>
                  <a:pt x="4971603" y="652165"/>
                </a:cubicBezTo>
                <a:cubicBezTo>
                  <a:pt x="4970511" y="648990"/>
                  <a:pt x="4969048" y="646237"/>
                  <a:pt x="4967212" y="643905"/>
                </a:cubicBezTo>
                <a:cubicBezTo>
                  <a:pt x="4965377" y="641574"/>
                  <a:pt x="4963293" y="639614"/>
                  <a:pt x="4960961" y="638027"/>
                </a:cubicBezTo>
                <a:cubicBezTo>
                  <a:pt x="4958630" y="636439"/>
                  <a:pt x="4956273" y="635100"/>
                  <a:pt x="4953892" y="634008"/>
                </a:cubicBezTo>
                <a:cubicBezTo>
                  <a:pt x="4948237" y="631528"/>
                  <a:pt x="4941787" y="630139"/>
                  <a:pt x="4934545" y="629841"/>
                </a:cubicBezTo>
                <a:cubicBezTo>
                  <a:pt x="4927302" y="630139"/>
                  <a:pt x="4920852" y="631528"/>
                  <a:pt x="4915197" y="634008"/>
                </a:cubicBezTo>
                <a:cubicBezTo>
                  <a:pt x="4912815" y="635100"/>
                  <a:pt x="4910459" y="636439"/>
                  <a:pt x="4908127" y="638027"/>
                </a:cubicBezTo>
                <a:cubicBezTo>
                  <a:pt x="4905796" y="639614"/>
                  <a:pt x="4903713" y="641574"/>
                  <a:pt x="4901877" y="643905"/>
                </a:cubicBezTo>
                <a:cubicBezTo>
                  <a:pt x="4900041" y="646237"/>
                  <a:pt x="4898578" y="648990"/>
                  <a:pt x="4897486" y="652165"/>
                </a:cubicBezTo>
                <a:cubicBezTo>
                  <a:pt x="4896395" y="655340"/>
                  <a:pt x="4895849" y="659011"/>
                  <a:pt x="4895849" y="663179"/>
                </a:cubicBezTo>
                <a:lnTo>
                  <a:pt x="4895849" y="745778"/>
                </a:lnTo>
                <a:lnTo>
                  <a:pt x="4872037" y="745778"/>
                </a:lnTo>
                <a:lnTo>
                  <a:pt x="4872037" y="607368"/>
                </a:lnTo>
                <a:lnTo>
                  <a:pt x="4895849" y="607368"/>
                </a:lnTo>
                <a:lnTo>
                  <a:pt x="4895849" y="617191"/>
                </a:lnTo>
                <a:cubicBezTo>
                  <a:pt x="4900314" y="613916"/>
                  <a:pt x="4905697" y="611213"/>
                  <a:pt x="4911997" y="609080"/>
                </a:cubicBezTo>
                <a:cubicBezTo>
                  <a:pt x="4918297" y="606946"/>
                  <a:pt x="4925813" y="605880"/>
                  <a:pt x="4934545" y="605880"/>
                </a:cubicBezTo>
                <a:close/>
                <a:moveTo>
                  <a:pt x="4796134" y="605880"/>
                </a:moveTo>
                <a:cubicBezTo>
                  <a:pt x="4804369" y="605880"/>
                  <a:pt x="4811588" y="606847"/>
                  <a:pt x="4817789" y="608782"/>
                </a:cubicBezTo>
                <a:cubicBezTo>
                  <a:pt x="4823990" y="610717"/>
                  <a:pt x="4829323" y="613222"/>
                  <a:pt x="4833787" y="616298"/>
                </a:cubicBezTo>
                <a:cubicBezTo>
                  <a:pt x="4838253" y="619373"/>
                  <a:pt x="4841973" y="622846"/>
                  <a:pt x="4844950" y="626716"/>
                </a:cubicBezTo>
                <a:cubicBezTo>
                  <a:pt x="4847927" y="630585"/>
                  <a:pt x="4850333" y="634455"/>
                  <a:pt x="4852168" y="638324"/>
                </a:cubicBezTo>
                <a:cubicBezTo>
                  <a:pt x="4854004" y="642194"/>
                  <a:pt x="4855368" y="645865"/>
                  <a:pt x="4856261" y="649338"/>
                </a:cubicBezTo>
                <a:cubicBezTo>
                  <a:pt x="4857153" y="652810"/>
                  <a:pt x="4857799" y="655737"/>
                  <a:pt x="4858195" y="658118"/>
                </a:cubicBezTo>
                <a:lnTo>
                  <a:pt x="4858195" y="680443"/>
                </a:lnTo>
                <a:lnTo>
                  <a:pt x="4757439" y="680443"/>
                </a:lnTo>
                <a:lnTo>
                  <a:pt x="4757439" y="689968"/>
                </a:lnTo>
                <a:cubicBezTo>
                  <a:pt x="4757439" y="694333"/>
                  <a:pt x="4757985" y="698203"/>
                  <a:pt x="4759077" y="701576"/>
                </a:cubicBezTo>
                <a:cubicBezTo>
                  <a:pt x="4760168" y="704950"/>
                  <a:pt x="4761631" y="707852"/>
                  <a:pt x="4763467" y="710283"/>
                </a:cubicBezTo>
                <a:cubicBezTo>
                  <a:pt x="4765303" y="712713"/>
                  <a:pt x="4767386" y="714772"/>
                  <a:pt x="4769717" y="716459"/>
                </a:cubicBezTo>
                <a:cubicBezTo>
                  <a:pt x="4772049" y="718146"/>
                  <a:pt x="4774405" y="719535"/>
                  <a:pt x="4776787" y="720626"/>
                </a:cubicBezTo>
                <a:cubicBezTo>
                  <a:pt x="4782442" y="723206"/>
                  <a:pt x="4788891" y="724645"/>
                  <a:pt x="4796134" y="724942"/>
                </a:cubicBezTo>
                <a:cubicBezTo>
                  <a:pt x="4802584" y="724645"/>
                  <a:pt x="4808537" y="723404"/>
                  <a:pt x="4813993" y="721222"/>
                </a:cubicBezTo>
                <a:cubicBezTo>
                  <a:pt x="4816276" y="720329"/>
                  <a:pt x="4818533" y="719163"/>
                  <a:pt x="4820765" y="717724"/>
                </a:cubicBezTo>
                <a:cubicBezTo>
                  <a:pt x="4822997" y="716285"/>
                  <a:pt x="4825057" y="714524"/>
                  <a:pt x="4826941" y="712441"/>
                </a:cubicBezTo>
                <a:cubicBezTo>
                  <a:pt x="4828827" y="710357"/>
                  <a:pt x="4830439" y="707901"/>
                  <a:pt x="4831779" y="705074"/>
                </a:cubicBezTo>
                <a:cubicBezTo>
                  <a:pt x="4833118" y="702246"/>
                  <a:pt x="4834036" y="698947"/>
                  <a:pt x="4834532" y="695177"/>
                </a:cubicBezTo>
                <a:lnTo>
                  <a:pt x="4858195" y="695177"/>
                </a:lnTo>
                <a:cubicBezTo>
                  <a:pt x="4857799" y="697459"/>
                  <a:pt x="4857153" y="700361"/>
                  <a:pt x="4856261" y="703883"/>
                </a:cubicBezTo>
                <a:cubicBezTo>
                  <a:pt x="4855368" y="707405"/>
                  <a:pt x="4854004" y="711076"/>
                  <a:pt x="4852168" y="714896"/>
                </a:cubicBezTo>
                <a:cubicBezTo>
                  <a:pt x="4850333" y="718716"/>
                  <a:pt x="4847927" y="722561"/>
                  <a:pt x="4844950" y="726431"/>
                </a:cubicBezTo>
                <a:cubicBezTo>
                  <a:pt x="4841973" y="730300"/>
                  <a:pt x="4838253" y="733773"/>
                  <a:pt x="4833787" y="736848"/>
                </a:cubicBezTo>
                <a:cubicBezTo>
                  <a:pt x="4829323" y="739924"/>
                  <a:pt x="4823990" y="742430"/>
                  <a:pt x="4817789" y="744364"/>
                </a:cubicBezTo>
                <a:cubicBezTo>
                  <a:pt x="4811588" y="746299"/>
                  <a:pt x="4804369" y="747266"/>
                  <a:pt x="4796134" y="747266"/>
                </a:cubicBezTo>
                <a:cubicBezTo>
                  <a:pt x="4788594" y="747266"/>
                  <a:pt x="4781921" y="746448"/>
                  <a:pt x="4776117" y="744811"/>
                </a:cubicBezTo>
                <a:cubicBezTo>
                  <a:pt x="4770313" y="743174"/>
                  <a:pt x="4765228" y="741016"/>
                  <a:pt x="4760862" y="738337"/>
                </a:cubicBezTo>
                <a:cubicBezTo>
                  <a:pt x="4756497" y="735658"/>
                  <a:pt x="4752801" y="732607"/>
                  <a:pt x="4749775" y="729184"/>
                </a:cubicBezTo>
                <a:cubicBezTo>
                  <a:pt x="4746749" y="725761"/>
                  <a:pt x="4744243" y="722263"/>
                  <a:pt x="4742259" y="718691"/>
                </a:cubicBezTo>
                <a:cubicBezTo>
                  <a:pt x="4737496" y="710357"/>
                  <a:pt x="4734669" y="700782"/>
                  <a:pt x="4733775" y="689968"/>
                </a:cubicBezTo>
                <a:lnTo>
                  <a:pt x="4733775" y="663179"/>
                </a:lnTo>
                <a:cubicBezTo>
                  <a:pt x="4734669" y="652463"/>
                  <a:pt x="4737496" y="642938"/>
                  <a:pt x="4742259" y="634604"/>
                </a:cubicBezTo>
                <a:cubicBezTo>
                  <a:pt x="4744243" y="631032"/>
                  <a:pt x="4746749" y="627534"/>
                  <a:pt x="4749775" y="624111"/>
                </a:cubicBezTo>
                <a:cubicBezTo>
                  <a:pt x="4752801" y="620688"/>
                  <a:pt x="4756497" y="617612"/>
                  <a:pt x="4760862" y="614884"/>
                </a:cubicBezTo>
                <a:cubicBezTo>
                  <a:pt x="4765228" y="612155"/>
                  <a:pt x="4770313" y="609973"/>
                  <a:pt x="4776117" y="608335"/>
                </a:cubicBezTo>
                <a:cubicBezTo>
                  <a:pt x="4781921" y="606698"/>
                  <a:pt x="4788594" y="605880"/>
                  <a:pt x="4796134" y="605880"/>
                </a:cubicBezTo>
                <a:close/>
                <a:moveTo>
                  <a:pt x="4657575" y="605880"/>
                </a:moveTo>
                <a:cubicBezTo>
                  <a:pt x="4666207" y="605880"/>
                  <a:pt x="4673673" y="606897"/>
                  <a:pt x="4679974" y="608931"/>
                </a:cubicBezTo>
                <a:cubicBezTo>
                  <a:pt x="4686275" y="610965"/>
                  <a:pt x="4691707" y="613668"/>
                  <a:pt x="4696271" y="617042"/>
                </a:cubicBezTo>
                <a:lnTo>
                  <a:pt x="4696271" y="607219"/>
                </a:lnTo>
                <a:lnTo>
                  <a:pt x="4720083" y="607219"/>
                </a:lnTo>
                <a:lnTo>
                  <a:pt x="4720083" y="742057"/>
                </a:lnTo>
                <a:cubicBezTo>
                  <a:pt x="4719191" y="752872"/>
                  <a:pt x="4716363" y="762447"/>
                  <a:pt x="4711600" y="770781"/>
                </a:cubicBezTo>
                <a:cubicBezTo>
                  <a:pt x="4709615" y="774353"/>
                  <a:pt x="4707085" y="777851"/>
                  <a:pt x="4704010" y="781274"/>
                </a:cubicBezTo>
                <a:cubicBezTo>
                  <a:pt x="4700934" y="784697"/>
                  <a:pt x="4697213" y="787748"/>
                  <a:pt x="4692848" y="790427"/>
                </a:cubicBezTo>
                <a:cubicBezTo>
                  <a:pt x="4688482" y="793106"/>
                  <a:pt x="4683397" y="795264"/>
                  <a:pt x="4677593" y="796901"/>
                </a:cubicBezTo>
                <a:cubicBezTo>
                  <a:pt x="4671789" y="798538"/>
                  <a:pt x="4665116" y="799356"/>
                  <a:pt x="4657575" y="799356"/>
                </a:cubicBezTo>
                <a:cubicBezTo>
                  <a:pt x="4647455" y="799356"/>
                  <a:pt x="4638873" y="797918"/>
                  <a:pt x="4631828" y="795040"/>
                </a:cubicBezTo>
                <a:cubicBezTo>
                  <a:pt x="4624783" y="792163"/>
                  <a:pt x="4618930" y="788591"/>
                  <a:pt x="4614267" y="784325"/>
                </a:cubicBezTo>
                <a:cubicBezTo>
                  <a:pt x="4609603" y="780058"/>
                  <a:pt x="4605982" y="775420"/>
                  <a:pt x="4603402" y="770409"/>
                </a:cubicBezTo>
                <a:cubicBezTo>
                  <a:pt x="4600823" y="765399"/>
                  <a:pt x="4598937" y="760810"/>
                  <a:pt x="4597747" y="756643"/>
                </a:cubicBezTo>
                <a:lnTo>
                  <a:pt x="4621708" y="756643"/>
                </a:lnTo>
                <a:cubicBezTo>
                  <a:pt x="4623990" y="761703"/>
                  <a:pt x="4627115" y="765597"/>
                  <a:pt x="4631084" y="768326"/>
                </a:cubicBezTo>
                <a:cubicBezTo>
                  <a:pt x="4635053" y="771054"/>
                  <a:pt x="4639021" y="773063"/>
                  <a:pt x="4642991" y="774353"/>
                </a:cubicBezTo>
                <a:cubicBezTo>
                  <a:pt x="4647653" y="775841"/>
                  <a:pt x="4652515" y="776685"/>
                  <a:pt x="4657575" y="776883"/>
                </a:cubicBezTo>
                <a:cubicBezTo>
                  <a:pt x="4664819" y="776586"/>
                  <a:pt x="4671267" y="775147"/>
                  <a:pt x="4676923" y="772567"/>
                </a:cubicBezTo>
                <a:cubicBezTo>
                  <a:pt x="4679305" y="771476"/>
                  <a:pt x="4681661" y="770087"/>
                  <a:pt x="4683993" y="768400"/>
                </a:cubicBezTo>
                <a:cubicBezTo>
                  <a:pt x="4686324" y="766713"/>
                  <a:pt x="4688407" y="764655"/>
                  <a:pt x="4690243" y="762224"/>
                </a:cubicBezTo>
                <a:cubicBezTo>
                  <a:pt x="4692079" y="759793"/>
                  <a:pt x="4693542" y="756915"/>
                  <a:pt x="4694633" y="753592"/>
                </a:cubicBezTo>
                <a:cubicBezTo>
                  <a:pt x="4695725" y="750268"/>
                  <a:pt x="4696271" y="746423"/>
                  <a:pt x="4696271" y="742057"/>
                </a:cubicBezTo>
                <a:lnTo>
                  <a:pt x="4696271" y="736104"/>
                </a:lnTo>
                <a:cubicBezTo>
                  <a:pt x="4691707" y="739279"/>
                  <a:pt x="4686275" y="741933"/>
                  <a:pt x="4679974" y="744067"/>
                </a:cubicBezTo>
                <a:cubicBezTo>
                  <a:pt x="4673673" y="746200"/>
                  <a:pt x="4666207" y="747266"/>
                  <a:pt x="4657575" y="747266"/>
                </a:cubicBezTo>
                <a:cubicBezTo>
                  <a:pt x="4649935" y="747266"/>
                  <a:pt x="4643213" y="746448"/>
                  <a:pt x="4637409" y="744811"/>
                </a:cubicBezTo>
                <a:cubicBezTo>
                  <a:pt x="4631605" y="743174"/>
                  <a:pt x="4626520" y="741016"/>
                  <a:pt x="4622155" y="738337"/>
                </a:cubicBezTo>
                <a:cubicBezTo>
                  <a:pt x="4617789" y="735658"/>
                  <a:pt x="4614093" y="732607"/>
                  <a:pt x="4611067" y="729184"/>
                </a:cubicBezTo>
                <a:cubicBezTo>
                  <a:pt x="4608041" y="725761"/>
                  <a:pt x="4605535" y="722263"/>
                  <a:pt x="4603551" y="718691"/>
                </a:cubicBezTo>
                <a:cubicBezTo>
                  <a:pt x="4598789" y="710357"/>
                  <a:pt x="4595961" y="700782"/>
                  <a:pt x="4595067" y="689968"/>
                </a:cubicBezTo>
                <a:lnTo>
                  <a:pt x="4595067" y="663179"/>
                </a:lnTo>
                <a:cubicBezTo>
                  <a:pt x="4595961" y="652463"/>
                  <a:pt x="4598789" y="642938"/>
                  <a:pt x="4603551" y="634604"/>
                </a:cubicBezTo>
                <a:cubicBezTo>
                  <a:pt x="4605535" y="631032"/>
                  <a:pt x="4608041" y="627534"/>
                  <a:pt x="4611067" y="624111"/>
                </a:cubicBezTo>
                <a:cubicBezTo>
                  <a:pt x="4614093" y="620688"/>
                  <a:pt x="4617789" y="617612"/>
                  <a:pt x="4622155" y="614884"/>
                </a:cubicBezTo>
                <a:cubicBezTo>
                  <a:pt x="4626520" y="612155"/>
                  <a:pt x="4631605" y="609973"/>
                  <a:pt x="4637409" y="608335"/>
                </a:cubicBezTo>
                <a:cubicBezTo>
                  <a:pt x="4643213" y="606698"/>
                  <a:pt x="4649935" y="605880"/>
                  <a:pt x="4657575" y="605880"/>
                </a:cubicBezTo>
                <a:close/>
                <a:moveTo>
                  <a:pt x="4348459" y="605880"/>
                </a:moveTo>
                <a:cubicBezTo>
                  <a:pt x="4356695" y="605880"/>
                  <a:pt x="4363913" y="606847"/>
                  <a:pt x="4370114" y="608782"/>
                </a:cubicBezTo>
                <a:cubicBezTo>
                  <a:pt x="4376315" y="610717"/>
                  <a:pt x="4381648" y="613222"/>
                  <a:pt x="4386113" y="616298"/>
                </a:cubicBezTo>
                <a:cubicBezTo>
                  <a:pt x="4390578" y="619373"/>
                  <a:pt x="4394299" y="622846"/>
                  <a:pt x="4397275" y="626716"/>
                </a:cubicBezTo>
                <a:cubicBezTo>
                  <a:pt x="4400251" y="630585"/>
                  <a:pt x="4402657" y="634455"/>
                  <a:pt x="4404493" y="638324"/>
                </a:cubicBezTo>
                <a:cubicBezTo>
                  <a:pt x="4406329" y="642194"/>
                  <a:pt x="4407693" y="645865"/>
                  <a:pt x="4408586" y="649338"/>
                </a:cubicBezTo>
                <a:cubicBezTo>
                  <a:pt x="4409479" y="652810"/>
                  <a:pt x="4410124" y="655737"/>
                  <a:pt x="4410521" y="658118"/>
                </a:cubicBezTo>
                <a:lnTo>
                  <a:pt x="4410521" y="680443"/>
                </a:lnTo>
                <a:lnTo>
                  <a:pt x="4309764" y="680443"/>
                </a:lnTo>
                <a:lnTo>
                  <a:pt x="4309764" y="689968"/>
                </a:lnTo>
                <a:cubicBezTo>
                  <a:pt x="4309764" y="694333"/>
                  <a:pt x="4310310" y="698203"/>
                  <a:pt x="4311401" y="701576"/>
                </a:cubicBezTo>
                <a:cubicBezTo>
                  <a:pt x="4312493" y="704950"/>
                  <a:pt x="4313956" y="707852"/>
                  <a:pt x="4315791" y="710283"/>
                </a:cubicBezTo>
                <a:cubicBezTo>
                  <a:pt x="4317627" y="712713"/>
                  <a:pt x="4319711" y="714772"/>
                  <a:pt x="4322043" y="716459"/>
                </a:cubicBezTo>
                <a:cubicBezTo>
                  <a:pt x="4324374" y="718146"/>
                  <a:pt x="4326731" y="719535"/>
                  <a:pt x="4329112" y="720626"/>
                </a:cubicBezTo>
                <a:cubicBezTo>
                  <a:pt x="4334767" y="723206"/>
                  <a:pt x="4341217" y="724645"/>
                  <a:pt x="4348459" y="724942"/>
                </a:cubicBezTo>
                <a:cubicBezTo>
                  <a:pt x="4354909" y="724645"/>
                  <a:pt x="4360862" y="723404"/>
                  <a:pt x="4366319" y="721222"/>
                </a:cubicBezTo>
                <a:cubicBezTo>
                  <a:pt x="4368601" y="720329"/>
                  <a:pt x="4370858" y="719163"/>
                  <a:pt x="4373091" y="717724"/>
                </a:cubicBezTo>
                <a:cubicBezTo>
                  <a:pt x="4375323" y="716285"/>
                  <a:pt x="4377381" y="714524"/>
                  <a:pt x="4379267" y="712441"/>
                </a:cubicBezTo>
                <a:cubicBezTo>
                  <a:pt x="4381152" y="710357"/>
                  <a:pt x="4382765" y="707901"/>
                  <a:pt x="4384104" y="705074"/>
                </a:cubicBezTo>
                <a:cubicBezTo>
                  <a:pt x="4385443" y="702246"/>
                  <a:pt x="4386361" y="698947"/>
                  <a:pt x="4386857" y="695177"/>
                </a:cubicBezTo>
                <a:lnTo>
                  <a:pt x="4410521" y="695177"/>
                </a:lnTo>
                <a:cubicBezTo>
                  <a:pt x="4410124" y="697459"/>
                  <a:pt x="4409479" y="700361"/>
                  <a:pt x="4408586" y="703883"/>
                </a:cubicBezTo>
                <a:cubicBezTo>
                  <a:pt x="4407693" y="707405"/>
                  <a:pt x="4406329" y="711076"/>
                  <a:pt x="4404493" y="714896"/>
                </a:cubicBezTo>
                <a:cubicBezTo>
                  <a:pt x="4402657" y="718716"/>
                  <a:pt x="4400251" y="722561"/>
                  <a:pt x="4397275" y="726431"/>
                </a:cubicBezTo>
                <a:cubicBezTo>
                  <a:pt x="4394299" y="730300"/>
                  <a:pt x="4390578" y="733773"/>
                  <a:pt x="4386113" y="736848"/>
                </a:cubicBezTo>
                <a:cubicBezTo>
                  <a:pt x="4381648" y="739924"/>
                  <a:pt x="4376315" y="742430"/>
                  <a:pt x="4370114" y="744364"/>
                </a:cubicBezTo>
                <a:cubicBezTo>
                  <a:pt x="4363913" y="746299"/>
                  <a:pt x="4356695" y="747266"/>
                  <a:pt x="4348459" y="747266"/>
                </a:cubicBezTo>
                <a:cubicBezTo>
                  <a:pt x="4340919" y="747266"/>
                  <a:pt x="4334247" y="746448"/>
                  <a:pt x="4328442" y="744811"/>
                </a:cubicBezTo>
                <a:cubicBezTo>
                  <a:pt x="4322638" y="743174"/>
                  <a:pt x="4317553" y="741016"/>
                  <a:pt x="4313187" y="738337"/>
                </a:cubicBezTo>
                <a:cubicBezTo>
                  <a:pt x="4308821" y="735658"/>
                  <a:pt x="4305126" y="732607"/>
                  <a:pt x="4302099" y="729184"/>
                </a:cubicBezTo>
                <a:cubicBezTo>
                  <a:pt x="4299073" y="725761"/>
                  <a:pt x="4296568" y="722263"/>
                  <a:pt x="4294583" y="718691"/>
                </a:cubicBezTo>
                <a:cubicBezTo>
                  <a:pt x="4289821" y="710357"/>
                  <a:pt x="4286993" y="700782"/>
                  <a:pt x="4286101" y="689968"/>
                </a:cubicBezTo>
                <a:lnTo>
                  <a:pt x="4286101" y="663179"/>
                </a:lnTo>
                <a:cubicBezTo>
                  <a:pt x="4286993" y="652463"/>
                  <a:pt x="4289821" y="642938"/>
                  <a:pt x="4294583" y="634604"/>
                </a:cubicBezTo>
                <a:cubicBezTo>
                  <a:pt x="4296568" y="631032"/>
                  <a:pt x="4299073" y="627534"/>
                  <a:pt x="4302099" y="624111"/>
                </a:cubicBezTo>
                <a:cubicBezTo>
                  <a:pt x="4305126" y="620688"/>
                  <a:pt x="4308821" y="617612"/>
                  <a:pt x="4313187" y="614884"/>
                </a:cubicBezTo>
                <a:cubicBezTo>
                  <a:pt x="4317553" y="612155"/>
                  <a:pt x="4322638" y="609973"/>
                  <a:pt x="4328442" y="608335"/>
                </a:cubicBezTo>
                <a:cubicBezTo>
                  <a:pt x="4334247" y="606698"/>
                  <a:pt x="4340919" y="605880"/>
                  <a:pt x="4348459" y="605880"/>
                </a:cubicBezTo>
                <a:close/>
                <a:moveTo>
                  <a:pt x="4115395" y="605880"/>
                </a:moveTo>
                <a:cubicBezTo>
                  <a:pt x="4122935" y="605880"/>
                  <a:pt x="4129608" y="606698"/>
                  <a:pt x="4135412" y="608335"/>
                </a:cubicBezTo>
                <a:cubicBezTo>
                  <a:pt x="4141217" y="609973"/>
                  <a:pt x="4146301" y="612155"/>
                  <a:pt x="4150667" y="614884"/>
                </a:cubicBezTo>
                <a:cubicBezTo>
                  <a:pt x="4155033" y="617612"/>
                  <a:pt x="4158753" y="620688"/>
                  <a:pt x="4161829" y="624111"/>
                </a:cubicBezTo>
                <a:cubicBezTo>
                  <a:pt x="4164905" y="627534"/>
                  <a:pt x="4167435" y="631032"/>
                  <a:pt x="4169419" y="634604"/>
                </a:cubicBezTo>
                <a:cubicBezTo>
                  <a:pt x="4174181" y="642938"/>
                  <a:pt x="4177009" y="652463"/>
                  <a:pt x="4177903" y="663179"/>
                </a:cubicBezTo>
                <a:lnTo>
                  <a:pt x="4177903" y="745778"/>
                </a:lnTo>
                <a:lnTo>
                  <a:pt x="4154090" y="745778"/>
                </a:lnTo>
                <a:lnTo>
                  <a:pt x="4154090" y="663179"/>
                </a:lnTo>
                <a:cubicBezTo>
                  <a:pt x="4154090" y="659011"/>
                  <a:pt x="4153544" y="655340"/>
                  <a:pt x="4152453" y="652165"/>
                </a:cubicBezTo>
                <a:cubicBezTo>
                  <a:pt x="4151361" y="648990"/>
                  <a:pt x="4149898" y="646237"/>
                  <a:pt x="4148063" y="643905"/>
                </a:cubicBezTo>
                <a:cubicBezTo>
                  <a:pt x="4146227" y="641574"/>
                  <a:pt x="4144143" y="639614"/>
                  <a:pt x="4141812" y="638027"/>
                </a:cubicBezTo>
                <a:cubicBezTo>
                  <a:pt x="4139480" y="636439"/>
                  <a:pt x="4137124" y="635100"/>
                  <a:pt x="4134743" y="634008"/>
                </a:cubicBezTo>
                <a:cubicBezTo>
                  <a:pt x="4129087" y="631528"/>
                  <a:pt x="4122638" y="630139"/>
                  <a:pt x="4115395" y="629841"/>
                </a:cubicBezTo>
                <a:cubicBezTo>
                  <a:pt x="4108152" y="630139"/>
                  <a:pt x="4101703" y="631528"/>
                  <a:pt x="4096047" y="634008"/>
                </a:cubicBezTo>
                <a:cubicBezTo>
                  <a:pt x="4093666" y="635100"/>
                  <a:pt x="4091309" y="636439"/>
                  <a:pt x="4088978" y="638027"/>
                </a:cubicBezTo>
                <a:cubicBezTo>
                  <a:pt x="4086646" y="639614"/>
                  <a:pt x="4084563" y="641574"/>
                  <a:pt x="4082727" y="643905"/>
                </a:cubicBezTo>
                <a:cubicBezTo>
                  <a:pt x="4080891" y="646237"/>
                  <a:pt x="4079428" y="648990"/>
                  <a:pt x="4078337" y="652165"/>
                </a:cubicBezTo>
                <a:cubicBezTo>
                  <a:pt x="4077245" y="655340"/>
                  <a:pt x="4076699" y="659011"/>
                  <a:pt x="4076699" y="663179"/>
                </a:cubicBezTo>
                <a:lnTo>
                  <a:pt x="4076699" y="745778"/>
                </a:lnTo>
                <a:lnTo>
                  <a:pt x="4052887" y="745778"/>
                </a:lnTo>
                <a:lnTo>
                  <a:pt x="4052887" y="607368"/>
                </a:lnTo>
                <a:lnTo>
                  <a:pt x="4076699" y="607368"/>
                </a:lnTo>
                <a:lnTo>
                  <a:pt x="4076699" y="617191"/>
                </a:lnTo>
                <a:cubicBezTo>
                  <a:pt x="4081164" y="613916"/>
                  <a:pt x="4086547" y="611213"/>
                  <a:pt x="4092847" y="609080"/>
                </a:cubicBezTo>
                <a:cubicBezTo>
                  <a:pt x="4099148" y="606946"/>
                  <a:pt x="4106664" y="605880"/>
                  <a:pt x="4115395" y="605880"/>
                </a:cubicBezTo>
                <a:close/>
                <a:moveTo>
                  <a:pt x="3775322" y="605880"/>
                </a:moveTo>
                <a:cubicBezTo>
                  <a:pt x="3783955" y="605880"/>
                  <a:pt x="3791421" y="606922"/>
                  <a:pt x="3797721" y="609005"/>
                </a:cubicBezTo>
                <a:cubicBezTo>
                  <a:pt x="3804022" y="611089"/>
                  <a:pt x="3809454" y="613768"/>
                  <a:pt x="3814018" y="617042"/>
                </a:cubicBezTo>
                <a:lnTo>
                  <a:pt x="3814018" y="607368"/>
                </a:lnTo>
                <a:lnTo>
                  <a:pt x="3837830" y="607368"/>
                </a:lnTo>
                <a:lnTo>
                  <a:pt x="3837830" y="745778"/>
                </a:lnTo>
                <a:lnTo>
                  <a:pt x="3814018" y="745778"/>
                </a:lnTo>
                <a:lnTo>
                  <a:pt x="3814018" y="736104"/>
                </a:lnTo>
                <a:cubicBezTo>
                  <a:pt x="3809454" y="739379"/>
                  <a:pt x="3804022" y="742057"/>
                  <a:pt x="3797721" y="744141"/>
                </a:cubicBezTo>
                <a:cubicBezTo>
                  <a:pt x="3791421" y="746225"/>
                  <a:pt x="3783955" y="747266"/>
                  <a:pt x="3775322" y="747266"/>
                </a:cubicBezTo>
                <a:cubicBezTo>
                  <a:pt x="3767683" y="747266"/>
                  <a:pt x="3760961" y="746448"/>
                  <a:pt x="3755156" y="744811"/>
                </a:cubicBezTo>
                <a:cubicBezTo>
                  <a:pt x="3749352" y="743174"/>
                  <a:pt x="3744267" y="741016"/>
                  <a:pt x="3739901" y="738337"/>
                </a:cubicBezTo>
                <a:cubicBezTo>
                  <a:pt x="3735536" y="735658"/>
                  <a:pt x="3731840" y="732607"/>
                  <a:pt x="3728814" y="729184"/>
                </a:cubicBezTo>
                <a:cubicBezTo>
                  <a:pt x="3725787" y="725761"/>
                  <a:pt x="3723282" y="722263"/>
                  <a:pt x="3721298" y="718691"/>
                </a:cubicBezTo>
                <a:cubicBezTo>
                  <a:pt x="3716535" y="710357"/>
                  <a:pt x="3713708" y="700782"/>
                  <a:pt x="3712815" y="689968"/>
                </a:cubicBezTo>
                <a:lnTo>
                  <a:pt x="3712815" y="663179"/>
                </a:lnTo>
                <a:cubicBezTo>
                  <a:pt x="3713708" y="652463"/>
                  <a:pt x="3716535" y="642938"/>
                  <a:pt x="3721298" y="634604"/>
                </a:cubicBezTo>
                <a:cubicBezTo>
                  <a:pt x="3723282" y="631032"/>
                  <a:pt x="3725787" y="627534"/>
                  <a:pt x="3728814" y="624111"/>
                </a:cubicBezTo>
                <a:cubicBezTo>
                  <a:pt x="3731840" y="620688"/>
                  <a:pt x="3735536" y="617612"/>
                  <a:pt x="3739901" y="614884"/>
                </a:cubicBezTo>
                <a:cubicBezTo>
                  <a:pt x="3744267" y="612155"/>
                  <a:pt x="3749352" y="609973"/>
                  <a:pt x="3755156" y="608335"/>
                </a:cubicBezTo>
                <a:cubicBezTo>
                  <a:pt x="3760961" y="606698"/>
                  <a:pt x="3767683" y="605880"/>
                  <a:pt x="3775322" y="605880"/>
                </a:cubicBezTo>
                <a:close/>
                <a:moveTo>
                  <a:pt x="3577232" y="605880"/>
                </a:moveTo>
                <a:cubicBezTo>
                  <a:pt x="3585468" y="605880"/>
                  <a:pt x="3592661" y="606847"/>
                  <a:pt x="3598812" y="608782"/>
                </a:cubicBezTo>
                <a:cubicBezTo>
                  <a:pt x="3604964" y="610717"/>
                  <a:pt x="3610272" y="613222"/>
                  <a:pt x="3614737" y="616298"/>
                </a:cubicBezTo>
                <a:cubicBezTo>
                  <a:pt x="3619202" y="619373"/>
                  <a:pt x="3622922" y="622846"/>
                  <a:pt x="3625899" y="626716"/>
                </a:cubicBezTo>
                <a:cubicBezTo>
                  <a:pt x="3628876" y="630585"/>
                  <a:pt x="3631282" y="634455"/>
                  <a:pt x="3633117" y="638324"/>
                </a:cubicBezTo>
                <a:cubicBezTo>
                  <a:pt x="3634953" y="642194"/>
                  <a:pt x="3636317" y="645865"/>
                  <a:pt x="3637210" y="649338"/>
                </a:cubicBezTo>
                <a:cubicBezTo>
                  <a:pt x="3638103" y="652810"/>
                  <a:pt x="3638748" y="655737"/>
                  <a:pt x="3639145" y="658118"/>
                </a:cubicBezTo>
                <a:lnTo>
                  <a:pt x="3615630" y="658118"/>
                </a:lnTo>
                <a:cubicBezTo>
                  <a:pt x="3615134" y="654547"/>
                  <a:pt x="3614216" y="651421"/>
                  <a:pt x="3612877" y="648742"/>
                </a:cubicBezTo>
                <a:cubicBezTo>
                  <a:pt x="3611537" y="646063"/>
                  <a:pt x="3609900" y="643732"/>
                  <a:pt x="3607965" y="641747"/>
                </a:cubicBezTo>
                <a:cubicBezTo>
                  <a:pt x="3606031" y="639763"/>
                  <a:pt x="3603947" y="638076"/>
                  <a:pt x="3601714" y="636687"/>
                </a:cubicBezTo>
                <a:cubicBezTo>
                  <a:pt x="3599482" y="635298"/>
                  <a:pt x="3597225" y="634157"/>
                  <a:pt x="3594943" y="633264"/>
                </a:cubicBezTo>
                <a:cubicBezTo>
                  <a:pt x="3589585" y="631181"/>
                  <a:pt x="3583681" y="629990"/>
                  <a:pt x="3577232" y="629692"/>
                </a:cubicBezTo>
                <a:cubicBezTo>
                  <a:pt x="3569989" y="629990"/>
                  <a:pt x="3563540" y="631379"/>
                  <a:pt x="3557885" y="633859"/>
                </a:cubicBezTo>
                <a:cubicBezTo>
                  <a:pt x="3555503" y="634951"/>
                  <a:pt x="3553147" y="636290"/>
                  <a:pt x="3550815" y="637878"/>
                </a:cubicBezTo>
                <a:cubicBezTo>
                  <a:pt x="3548483" y="639465"/>
                  <a:pt x="3546400" y="641450"/>
                  <a:pt x="3544564" y="643831"/>
                </a:cubicBezTo>
                <a:cubicBezTo>
                  <a:pt x="3542729" y="646212"/>
                  <a:pt x="3541265" y="648990"/>
                  <a:pt x="3540174" y="652165"/>
                </a:cubicBezTo>
                <a:cubicBezTo>
                  <a:pt x="3539083" y="655340"/>
                  <a:pt x="3538537" y="659011"/>
                  <a:pt x="3538537" y="663179"/>
                </a:cubicBezTo>
                <a:lnTo>
                  <a:pt x="3538537" y="689968"/>
                </a:lnTo>
                <a:cubicBezTo>
                  <a:pt x="3538537" y="694333"/>
                  <a:pt x="3539083" y="698203"/>
                  <a:pt x="3540174" y="701576"/>
                </a:cubicBezTo>
                <a:cubicBezTo>
                  <a:pt x="3541265" y="704950"/>
                  <a:pt x="3542729" y="707852"/>
                  <a:pt x="3544564" y="710283"/>
                </a:cubicBezTo>
                <a:cubicBezTo>
                  <a:pt x="3546400" y="712713"/>
                  <a:pt x="3548483" y="714772"/>
                  <a:pt x="3550815" y="716459"/>
                </a:cubicBezTo>
                <a:cubicBezTo>
                  <a:pt x="3553147" y="718146"/>
                  <a:pt x="3555503" y="719535"/>
                  <a:pt x="3557885" y="720626"/>
                </a:cubicBezTo>
                <a:cubicBezTo>
                  <a:pt x="3563540" y="723206"/>
                  <a:pt x="3569989" y="724645"/>
                  <a:pt x="3577232" y="724942"/>
                </a:cubicBezTo>
                <a:cubicBezTo>
                  <a:pt x="3583681" y="724645"/>
                  <a:pt x="3589634" y="723404"/>
                  <a:pt x="3595092" y="721222"/>
                </a:cubicBezTo>
                <a:cubicBezTo>
                  <a:pt x="3597373" y="720329"/>
                  <a:pt x="3599631" y="719163"/>
                  <a:pt x="3601863" y="717724"/>
                </a:cubicBezTo>
                <a:cubicBezTo>
                  <a:pt x="3604096" y="716285"/>
                  <a:pt x="3606155" y="714524"/>
                  <a:pt x="3608040" y="712441"/>
                </a:cubicBezTo>
                <a:cubicBezTo>
                  <a:pt x="3609925" y="710357"/>
                  <a:pt x="3611537" y="707901"/>
                  <a:pt x="3612877" y="705074"/>
                </a:cubicBezTo>
                <a:cubicBezTo>
                  <a:pt x="3614216" y="702246"/>
                  <a:pt x="3615134" y="698947"/>
                  <a:pt x="3615630" y="695177"/>
                </a:cubicBezTo>
                <a:lnTo>
                  <a:pt x="3639145" y="695177"/>
                </a:lnTo>
                <a:cubicBezTo>
                  <a:pt x="3638847" y="697459"/>
                  <a:pt x="3638227" y="700361"/>
                  <a:pt x="3637284" y="703883"/>
                </a:cubicBezTo>
                <a:cubicBezTo>
                  <a:pt x="3636342" y="707405"/>
                  <a:pt x="3634953" y="711076"/>
                  <a:pt x="3633117" y="714896"/>
                </a:cubicBezTo>
                <a:cubicBezTo>
                  <a:pt x="3631282" y="718716"/>
                  <a:pt x="3628876" y="722561"/>
                  <a:pt x="3625899" y="726431"/>
                </a:cubicBezTo>
                <a:cubicBezTo>
                  <a:pt x="3622922" y="730300"/>
                  <a:pt x="3619202" y="733773"/>
                  <a:pt x="3614737" y="736848"/>
                </a:cubicBezTo>
                <a:cubicBezTo>
                  <a:pt x="3610272" y="739924"/>
                  <a:pt x="3604964" y="742430"/>
                  <a:pt x="3598812" y="744364"/>
                </a:cubicBezTo>
                <a:cubicBezTo>
                  <a:pt x="3592661" y="746299"/>
                  <a:pt x="3585468" y="747266"/>
                  <a:pt x="3577232" y="747266"/>
                </a:cubicBezTo>
                <a:cubicBezTo>
                  <a:pt x="3569592" y="747266"/>
                  <a:pt x="3562870" y="746448"/>
                  <a:pt x="3557066" y="744811"/>
                </a:cubicBezTo>
                <a:cubicBezTo>
                  <a:pt x="3551262" y="743174"/>
                  <a:pt x="3546177" y="741016"/>
                  <a:pt x="3541811" y="738337"/>
                </a:cubicBezTo>
                <a:cubicBezTo>
                  <a:pt x="3537445" y="735658"/>
                  <a:pt x="3533749" y="732607"/>
                  <a:pt x="3530723" y="729184"/>
                </a:cubicBezTo>
                <a:cubicBezTo>
                  <a:pt x="3527697" y="725761"/>
                  <a:pt x="3525192" y="722263"/>
                  <a:pt x="3523208" y="718691"/>
                </a:cubicBezTo>
                <a:cubicBezTo>
                  <a:pt x="3518445" y="710357"/>
                  <a:pt x="3515617" y="700782"/>
                  <a:pt x="3514724" y="689968"/>
                </a:cubicBezTo>
                <a:lnTo>
                  <a:pt x="3514724" y="663179"/>
                </a:lnTo>
                <a:cubicBezTo>
                  <a:pt x="3515617" y="652463"/>
                  <a:pt x="3518445" y="642938"/>
                  <a:pt x="3523208" y="634604"/>
                </a:cubicBezTo>
                <a:cubicBezTo>
                  <a:pt x="3525192" y="631032"/>
                  <a:pt x="3527697" y="627534"/>
                  <a:pt x="3530723" y="624111"/>
                </a:cubicBezTo>
                <a:cubicBezTo>
                  <a:pt x="3533749" y="620688"/>
                  <a:pt x="3537445" y="617612"/>
                  <a:pt x="3541811" y="614884"/>
                </a:cubicBezTo>
                <a:cubicBezTo>
                  <a:pt x="3546177" y="612155"/>
                  <a:pt x="3551262" y="609973"/>
                  <a:pt x="3557066" y="608335"/>
                </a:cubicBezTo>
                <a:cubicBezTo>
                  <a:pt x="3562870" y="606698"/>
                  <a:pt x="3569592" y="605880"/>
                  <a:pt x="3577232" y="605880"/>
                </a:cubicBezTo>
                <a:close/>
                <a:moveTo>
                  <a:pt x="3218705" y="605880"/>
                </a:moveTo>
                <a:lnTo>
                  <a:pt x="3218705" y="628204"/>
                </a:lnTo>
                <a:cubicBezTo>
                  <a:pt x="3211462" y="628502"/>
                  <a:pt x="3205013" y="629940"/>
                  <a:pt x="3199358" y="632520"/>
                </a:cubicBezTo>
                <a:cubicBezTo>
                  <a:pt x="3196976" y="633611"/>
                  <a:pt x="3194620" y="635000"/>
                  <a:pt x="3192288" y="636687"/>
                </a:cubicBezTo>
                <a:cubicBezTo>
                  <a:pt x="3189957" y="638374"/>
                  <a:pt x="3187873" y="640457"/>
                  <a:pt x="3186038" y="642938"/>
                </a:cubicBezTo>
                <a:cubicBezTo>
                  <a:pt x="3184202" y="645418"/>
                  <a:pt x="3182739" y="648321"/>
                  <a:pt x="3181647" y="651644"/>
                </a:cubicBezTo>
                <a:cubicBezTo>
                  <a:pt x="3180556" y="654968"/>
                  <a:pt x="3180010" y="658813"/>
                  <a:pt x="3180010" y="663179"/>
                </a:cubicBezTo>
                <a:lnTo>
                  <a:pt x="3180010" y="745778"/>
                </a:lnTo>
                <a:lnTo>
                  <a:pt x="3156197" y="745778"/>
                </a:lnTo>
                <a:lnTo>
                  <a:pt x="3156197" y="607368"/>
                </a:lnTo>
                <a:lnTo>
                  <a:pt x="3180010" y="607368"/>
                </a:lnTo>
                <a:lnTo>
                  <a:pt x="3180010" y="617042"/>
                </a:lnTo>
                <a:cubicBezTo>
                  <a:pt x="3184574" y="613768"/>
                  <a:pt x="3190006" y="611089"/>
                  <a:pt x="3196307" y="609005"/>
                </a:cubicBezTo>
                <a:cubicBezTo>
                  <a:pt x="3202607" y="606922"/>
                  <a:pt x="3210073" y="605880"/>
                  <a:pt x="3218705" y="605880"/>
                </a:cubicBezTo>
                <a:close/>
                <a:moveTo>
                  <a:pt x="1853654" y="605880"/>
                </a:moveTo>
                <a:cubicBezTo>
                  <a:pt x="1858119" y="605880"/>
                  <a:pt x="1862236" y="606351"/>
                  <a:pt x="1866007" y="607294"/>
                </a:cubicBezTo>
                <a:cubicBezTo>
                  <a:pt x="1869777" y="608236"/>
                  <a:pt x="1873374" y="609501"/>
                  <a:pt x="1876797" y="611089"/>
                </a:cubicBezTo>
                <a:cubicBezTo>
                  <a:pt x="1880220" y="612676"/>
                  <a:pt x="1883618" y="614487"/>
                  <a:pt x="1886991" y="616521"/>
                </a:cubicBezTo>
                <a:cubicBezTo>
                  <a:pt x="1890365" y="618555"/>
                  <a:pt x="1893887" y="620663"/>
                  <a:pt x="1897558" y="622846"/>
                </a:cubicBezTo>
                <a:lnTo>
                  <a:pt x="1885652" y="641152"/>
                </a:lnTo>
                <a:cubicBezTo>
                  <a:pt x="1877615" y="636092"/>
                  <a:pt x="1870893" y="632470"/>
                  <a:pt x="1865486" y="630288"/>
                </a:cubicBezTo>
                <a:cubicBezTo>
                  <a:pt x="1860078" y="628105"/>
                  <a:pt x="1856134" y="627013"/>
                  <a:pt x="1853654" y="627013"/>
                </a:cubicBezTo>
                <a:cubicBezTo>
                  <a:pt x="1851372" y="627013"/>
                  <a:pt x="1849139" y="627385"/>
                  <a:pt x="1846957" y="628130"/>
                </a:cubicBezTo>
                <a:cubicBezTo>
                  <a:pt x="1844774" y="628874"/>
                  <a:pt x="1842864" y="629891"/>
                  <a:pt x="1841227" y="631181"/>
                </a:cubicBezTo>
                <a:cubicBezTo>
                  <a:pt x="1839590" y="632470"/>
                  <a:pt x="1838275" y="634058"/>
                  <a:pt x="1837283" y="635943"/>
                </a:cubicBezTo>
                <a:cubicBezTo>
                  <a:pt x="1836290" y="637828"/>
                  <a:pt x="1835794" y="639862"/>
                  <a:pt x="1835794" y="642045"/>
                </a:cubicBezTo>
                <a:cubicBezTo>
                  <a:pt x="1835794" y="645418"/>
                  <a:pt x="1836539" y="648395"/>
                  <a:pt x="1838027" y="650975"/>
                </a:cubicBezTo>
                <a:cubicBezTo>
                  <a:pt x="1839515" y="653554"/>
                  <a:pt x="1841450" y="655836"/>
                  <a:pt x="1843831" y="657821"/>
                </a:cubicBezTo>
                <a:cubicBezTo>
                  <a:pt x="1846212" y="659805"/>
                  <a:pt x="1848941" y="661616"/>
                  <a:pt x="1852017" y="663253"/>
                </a:cubicBezTo>
                <a:cubicBezTo>
                  <a:pt x="1855093" y="664890"/>
                  <a:pt x="1858267" y="666453"/>
                  <a:pt x="1861542" y="667941"/>
                </a:cubicBezTo>
                <a:cubicBezTo>
                  <a:pt x="1865510" y="669727"/>
                  <a:pt x="1869578" y="671786"/>
                  <a:pt x="1873746" y="674117"/>
                </a:cubicBezTo>
                <a:cubicBezTo>
                  <a:pt x="1877913" y="676449"/>
                  <a:pt x="1881683" y="679252"/>
                  <a:pt x="1885057" y="682526"/>
                </a:cubicBezTo>
                <a:cubicBezTo>
                  <a:pt x="1888430" y="685800"/>
                  <a:pt x="1891183" y="689670"/>
                  <a:pt x="1893317" y="694135"/>
                </a:cubicBezTo>
                <a:cubicBezTo>
                  <a:pt x="1895450" y="698600"/>
                  <a:pt x="1896516" y="703858"/>
                  <a:pt x="1896516" y="709911"/>
                </a:cubicBezTo>
                <a:lnTo>
                  <a:pt x="1896516" y="710655"/>
                </a:lnTo>
                <a:cubicBezTo>
                  <a:pt x="1896516" y="717005"/>
                  <a:pt x="1895375" y="722487"/>
                  <a:pt x="1893093" y="727100"/>
                </a:cubicBezTo>
                <a:cubicBezTo>
                  <a:pt x="1890811" y="731714"/>
                  <a:pt x="1887735" y="735509"/>
                  <a:pt x="1883866" y="738486"/>
                </a:cubicBezTo>
                <a:cubicBezTo>
                  <a:pt x="1879996" y="741462"/>
                  <a:pt x="1875457" y="743670"/>
                  <a:pt x="1870248" y="745108"/>
                </a:cubicBezTo>
                <a:cubicBezTo>
                  <a:pt x="1865039" y="746547"/>
                  <a:pt x="1859508" y="747266"/>
                  <a:pt x="1853654" y="747266"/>
                </a:cubicBezTo>
                <a:cubicBezTo>
                  <a:pt x="1846808" y="747266"/>
                  <a:pt x="1840706" y="746473"/>
                  <a:pt x="1835348" y="744885"/>
                </a:cubicBezTo>
                <a:cubicBezTo>
                  <a:pt x="1829990" y="743298"/>
                  <a:pt x="1825352" y="741462"/>
                  <a:pt x="1821433" y="739379"/>
                </a:cubicBezTo>
                <a:cubicBezTo>
                  <a:pt x="1817513" y="737295"/>
                  <a:pt x="1814338" y="735211"/>
                  <a:pt x="1811908" y="733128"/>
                </a:cubicBezTo>
                <a:cubicBezTo>
                  <a:pt x="1809477" y="731044"/>
                  <a:pt x="1807765" y="729457"/>
                  <a:pt x="1806773" y="728365"/>
                </a:cubicBezTo>
                <a:lnTo>
                  <a:pt x="1821060" y="714375"/>
                </a:lnTo>
                <a:cubicBezTo>
                  <a:pt x="1822846" y="715864"/>
                  <a:pt x="1825004" y="717352"/>
                  <a:pt x="1827534" y="718840"/>
                </a:cubicBezTo>
                <a:cubicBezTo>
                  <a:pt x="1830065" y="720329"/>
                  <a:pt x="1832768" y="721643"/>
                  <a:pt x="1835646" y="722784"/>
                </a:cubicBezTo>
                <a:cubicBezTo>
                  <a:pt x="1838523" y="723925"/>
                  <a:pt x="1841475" y="724868"/>
                  <a:pt x="1844501" y="725612"/>
                </a:cubicBezTo>
                <a:cubicBezTo>
                  <a:pt x="1847527" y="726356"/>
                  <a:pt x="1850528" y="726728"/>
                  <a:pt x="1853505" y="726728"/>
                </a:cubicBezTo>
                <a:cubicBezTo>
                  <a:pt x="1860053" y="726728"/>
                  <a:pt x="1865213" y="725240"/>
                  <a:pt x="1868983" y="722263"/>
                </a:cubicBezTo>
                <a:cubicBezTo>
                  <a:pt x="1872753" y="719287"/>
                  <a:pt x="1874639" y="715417"/>
                  <a:pt x="1874639" y="710655"/>
                </a:cubicBezTo>
                <a:cubicBezTo>
                  <a:pt x="1874639" y="707777"/>
                  <a:pt x="1873969" y="705198"/>
                  <a:pt x="1872629" y="702916"/>
                </a:cubicBezTo>
                <a:cubicBezTo>
                  <a:pt x="1871290" y="700634"/>
                  <a:pt x="1869529" y="698550"/>
                  <a:pt x="1867346" y="696665"/>
                </a:cubicBezTo>
                <a:cubicBezTo>
                  <a:pt x="1865163" y="694780"/>
                  <a:pt x="1862683" y="693118"/>
                  <a:pt x="1859905" y="691679"/>
                </a:cubicBezTo>
                <a:cubicBezTo>
                  <a:pt x="1857126" y="690240"/>
                  <a:pt x="1854249" y="688876"/>
                  <a:pt x="1851273" y="687586"/>
                </a:cubicBezTo>
                <a:cubicBezTo>
                  <a:pt x="1847105" y="685800"/>
                  <a:pt x="1842839" y="683766"/>
                  <a:pt x="1838473" y="681484"/>
                </a:cubicBezTo>
                <a:cubicBezTo>
                  <a:pt x="1834108" y="679202"/>
                  <a:pt x="1830139" y="676350"/>
                  <a:pt x="1826567" y="672927"/>
                </a:cubicBezTo>
                <a:cubicBezTo>
                  <a:pt x="1822995" y="669504"/>
                  <a:pt x="1820044" y="665312"/>
                  <a:pt x="1817712" y="660351"/>
                </a:cubicBezTo>
                <a:cubicBezTo>
                  <a:pt x="1815380" y="655390"/>
                  <a:pt x="1814214" y="649288"/>
                  <a:pt x="1814214" y="642045"/>
                </a:cubicBezTo>
                <a:cubicBezTo>
                  <a:pt x="1814214" y="635397"/>
                  <a:pt x="1815380" y="629767"/>
                  <a:pt x="1817712" y="625153"/>
                </a:cubicBezTo>
                <a:cubicBezTo>
                  <a:pt x="1820044" y="620539"/>
                  <a:pt x="1823070" y="616819"/>
                  <a:pt x="1826790" y="613991"/>
                </a:cubicBezTo>
                <a:cubicBezTo>
                  <a:pt x="1830511" y="611163"/>
                  <a:pt x="1834728" y="609104"/>
                  <a:pt x="1839441" y="607815"/>
                </a:cubicBezTo>
                <a:cubicBezTo>
                  <a:pt x="1844154" y="606525"/>
                  <a:pt x="1848891" y="605880"/>
                  <a:pt x="1853654" y="605880"/>
                </a:cubicBezTo>
                <a:close/>
                <a:moveTo>
                  <a:pt x="1729382" y="605880"/>
                </a:moveTo>
                <a:cubicBezTo>
                  <a:pt x="1737617" y="605880"/>
                  <a:pt x="1744811" y="606847"/>
                  <a:pt x="1750962" y="608782"/>
                </a:cubicBezTo>
                <a:cubicBezTo>
                  <a:pt x="1757114" y="610717"/>
                  <a:pt x="1762422" y="613222"/>
                  <a:pt x="1766887" y="616298"/>
                </a:cubicBezTo>
                <a:cubicBezTo>
                  <a:pt x="1771352" y="619373"/>
                  <a:pt x="1775073" y="622846"/>
                  <a:pt x="1778049" y="626716"/>
                </a:cubicBezTo>
                <a:cubicBezTo>
                  <a:pt x="1781026" y="630585"/>
                  <a:pt x="1783432" y="634455"/>
                  <a:pt x="1785267" y="638324"/>
                </a:cubicBezTo>
                <a:cubicBezTo>
                  <a:pt x="1787103" y="642194"/>
                  <a:pt x="1788467" y="645865"/>
                  <a:pt x="1789360" y="649338"/>
                </a:cubicBezTo>
                <a:cubicBezTo>
                  <a:pt x="1790253" y="652810"/>
                  <a:pt x="1790898" y="655737"/>
                  <a:pt x="1791295" y="658118"/>
                </a:cubicBezTo>
                <a:lnTo>
                  <a:pt x="1767780" y="658118"/>
                </a:lnTo>
                <a:cubicBezTo>
                  <a:pt x="1767284" y="654547"/>
                  <a:pt x="1766366" y="651421"/>
                  <a:pt x="1765027" y="648742"/>
                </a:cubicBezTo>
                <a:cubicBezTo>
                  <a:pt x="1763687" y="646063"/>
                  <a:pt x="1762050" y="643732"/>
                  <a:pt x="1760115" y="641747"/>
                </a:cubicBezTo>
                <a:cubicBezTo>
                  <a:pt x="1758181" y="639763"/>
                  <a:pt x="1756097" y="638076"/>
                  <a:pt x="1753865" y="636687"/>
                </a:cubicBezTo>
                <a:cubicBezTo>
                  <a:pt x="1751632" y="635298"/>
                  <a:pt x="1749375" y="634157"/>
                  <a:pt x="1747093" y="633264"/>
                </a:cubicBezTo>
                <a:cubicBezTo>
                  <a:pt x="1741735" y="631181"/>
                  <a:pt x="1735831" y="629990"/>
                  <a:pt x="1729382" y="629692"/>
                </a:cubicBezTo>
                <a:cubicBezTo>
                  <a:pt x="1722139" y="629990"/>
                  <a:pt x="1715690" y="631379"/>
                  <a:pt x="1710035" y="633859"/>
                </a:cubicBezTo>
                <a:cubicBezTo>
                  <a:pt x="1707653" y="634951"/>
                  <a:pt x="1705297" y="636290"/>
                  <a:pt x="1702965" y="637878"/>
                </a:cubicBezTo>
                <a:cubicBezTo>
                  <a:pt x="1700634" y="639465"/>
                  <a:pt x="1698550" y="641450"/>
                  <a:pt x="1696715" y="643831"/>
                </a:cubicBezTo>
                <a:cubicBezTo>
                  <a:pt x="1694879" y="646212"/>
                  <a:pt x="1693415" y="648990"/>
                  <a:pt x="1692324" y="652165"/>
                </a:cubicBezTo>
                <a:cubicBezTo>
                  <a:pt x="1691233" y="655340"/>
                  <a:pt x="1690687" y="659011"/>
                  <a:pt x="1690687" y="663179"/>
                </a:cubicBezTo>
                <a:lnTo>
                  <a:pt x="1690687" y="689968"/>
                </a:lnTo>
                <a:cubicBezTo>
                  <a:pt x="1690687" y="694333"/>
                  <a:pt x="1691233" y="698203"/>
                  <a:pt x="1692324" y="701576"/>
                </a:cubicBezTo>
                <a:cubicBezTo>
                  <a:pt x="1693415" y="704950"/>
                  <a:pt x="1694879" y="707852"/>
                  <a:pt x="1696715" y="710283"/>
                </a:cubicBezTo>
                <a:cubicBezTo>
                  <a:pt x="1698550" y="712713"/>
                  <a:pt x="1700634" y="714772"/>
                  <a:pt x="1702965" y="716459"/>
                </a:cubicBezTo>
                <a:cubicBezTo>
                  <a:pt x="1705297" y="718146"/>
                  <a:pt x="1707653" y="719535"/>
                  <a:pt x="1710035" y="720626"/>
                </a:cubicBezTo>
                <a:cubicBezTo>
                  <a:pt x="1715690" y="723206"/>
                  <a:pt x="1722139" y="724645"/>
                  <a:pt x="1729382" y="724942"/>
                </a:cubicBezTo>
                <a:cubicBezTo>
                  <a:pt x="1735831" y="724645"/>
                  <a:pt x="1741785" y="723404"/>
                  <a:pt x="1747242" y="721222"/>
                </a:cubicBezTo>
                <a:cubicBezTo>
                  <a:pt x="1749524" y="720329"/>
                  <a:pt x="1751781" y="719163"/>
                  <a:pt x="1754013" y="717724"/>
                </a:cubicBezTo>
                <a:cubicBezTo>
                  <a:pt x="1756246" y="716285"/>
                  <a:pt x="1758305" y="714524"/>
                  <a:pt x="1760190" y="712441"/>
                </a:cubicBezTo>
                <a:cubicBezTo>
                  <a:pt x="1762075" y="710357"/>
                  <a:pt x="1763687" y="707901"/>
                  <a:pt x="1765027" y="705074"/>
                </a:cubicBezTo>
                <a:cubicBezTo>
                  <a:pt x="1766366" y="702246"/>
                  <a:pt x="1767284" y="698947"/>
                  <a:pt x="1767780" y="695177"/>
                </a:cubicBezTo>
                <a:lnTo>
                  <a:pt x="1791295" y="695177"/>
                </a:lnTo>
                <a:cubicBezTo>
                  <a:pt x="1790997" y="697459"/>
                  <a:pt x="1790377" y="700361"/>
                  <a:pt x="1789434" y="703883"/>
                </a:cubicBezTo>
                <a:cubicBezTo>
                  <a:pt x="1788492" y="707405"/>
                  <a:pt x="1787103" y="711076"/>
                  <a:pt x="1785267" y="714896"/>
                </a:cubicBezTo>
                <a:cubicBezTo>
                  <a:pt x="1783432" y="718716"/>
                  <a:pt x="1781026" y="722561"/>
                  <a:pt x="1778049" y="726431"/>
                </a:cubicBezTo>
                <a:cubicBezTo>
                  <a:pt x="1775073" y="730300"/>
                  <a:pt x="1771352" y="733773"/>
                  <a:pt x="1766887" y="736848"/>
                </a:cubicBezTo>
                <a:cubicBezTo>
                  <a:pt x="1762422" y="739924"/>
                  <a:pt x="1757114" y="742430"/>
                  <a:pt x="1750962" y="744364"/>
                </a:cubicBezTo>
                <a:cubicBezTo>
                  <a:pt x="1744811" y="746299"/>
                  <a:pt x="1737617" y="747266"/>
                  <a:pt x="1729382" y="747266"/>
                </a:cubicBezTo>
                <a:cubicBezTo>
                  <a:pt x="1721743" y="747266"/>
                  <a:pt x="1715020" y="746448"/>
                  <a:pt x="1709216" y="744811"/>
                </a:cubicBezTo>
                <a:cubicBezTo>
                  <a:pt x="1703412" y="743174"/>
                  <a:pt x="1698327" y="741016"/>
                  <a:pt x="1693961" y="738337"/>
                </a:cubicBezTo>
                <a:cubicBezTo>
                  <a:pt x="1689596" y="735658"/>
                  <a:pt x="1685900" y="732607"/>
                  <a:pt x="1682874" y="729184"/>
                </a:cubicBezTo>
                <a:cubicBezTo>
                  <a:pt x="1679847" y="725761"/>
                  <a:pt x="1677342" y="722263"/>
                  <a:pt x="1675358" y="718691"/>
                </a:cubicBezTo>
                <a:cubicBezTo>
                  <a:pt x="1670595" y="710357"/>
                  <a:pt x="1667767" y="700782"/>
                  <a:pt x="1666875" y="689968"/>
                </a:cubicBezTo>
                <a:lnTo>
                  <a:pt x="1666875" y="663179"/>
                </a:lnTo>
                <a:cubicBezTo>
                  <a:pt x="1667767" y="652463"/>
                  <a:pt x="1670595" y="642938"/>
                  <a:pt x="1675358" y="634604"/>
                </a:cubicBezTo>
                <a:cubicBezTo>
                  <a:pt x="1677342" y="631032"/>
                  <a:pt x="1679847" y="627534"/>
                  <a:pt x="1682874" y="624111"/>
                </a:cubicBezTo>
                <a:cubicBezTo>
                  <a:pt x="1685900" y="620688"/>
                  <a:pt x="1689596" y="617612"/>
                  <a:pt x="1693961" y="614884"/>
                </a:cubicBezTo>
                <a:cubicBezTo>
                  <a:pt x="1698327" y="612155"/>
                  <a:pt x="1703412" y="609973"/>
                  <a:pt x="1709216" y="608335"/>
                </a:cubicBezTo>
                <a:cubicBezTo>
                  <a:pt x="1715020" y="606698"/>
                  <a:pt x="1721743" y="605880"/>
                  <a:pt x="1729382" y="605880"/>
                </a:cubicBezTo>
                <a:close/>
                <a:moveTo>
                  <a:pt x="1441698" y="605880"/>
                </a:moveTo>
                <a:cubicBezTo>
                  <a:pt x="1450330" y="605880"/>
                  <a:pt x="1457796" y="606922"/>
                  <a:pt x="1464096" y="609005"/>
                </a:cubicBezTo>
                <a:cubicBezTo>
                  <a:pt x="1470397" y="611089"/>
                  <a:pt x="1475829" y="613768"/>
                  <a:pt x="1480393" y="617042"/>
                </a:cubicBezTo>
                <a:lnTo>
                  <a:pt x="1480393" y="607368"/>
                </a:lnTo>
                <a:lnTo>
                  <a:pt x="1504205" y="607368"/>
                </a:lnTo>
                <a:lnTo>
                  <a:pt x="1504205" y="745778"/>
                </a:lnTo>
                <a:lnTo>
                  <a:pt x="1480393" y="745778"/>
                </a:lnTo>
                <a:lnTo>
                  <a:pt x="1480393" y="736104"/>
                </a:lnTo>
                <a:cubicBezTo>
                  <a:pt x="1475829" y="739379"/>
                  <a:pt x="1470397" y="742057"/>
                  <a:pt x="1464096" y="744141"/>
                </a:cubicBezTo>
                <a:cubicBezTo>
                  <a:pt x="1457796" y="746225"/>
                  <a:pt x="1450330" y="747266"/>
                  <a:pt x="1441698" y="747266"/>
                </a:cubicBezTo>
                <a:cubicBezTo>
                  <a:pt x="1434058" y="747266"/>
                  <a:pt x="1427336" y="746448"/>
                  <a:pt x="1421531" y="744811"/>
                </a:cubicBezTo>
                <a:cubicBezTo>
                  <a:pt x="1415727" y="743174"/>
                  <a:pt x="1410642" y="741016"/>
                  <a:pt x="1406276" y="738337"/>
                </a:cubicBezTo>
                <a:cubicBezTo>
                  <a:pt x="1401911" y="735658"/>
                  <a:pt x="1398215" y="732607"/>
                  <a:pt x="1395189" y="729184"/>
                </a:cubicBezTo>
                <a:cubicBezTo>
                  <a:pt x="1392163" y="725761"/>
                  <a:pt x="1389657" y="722263"/>
                  <a:pt x="1387673" y="718691"/>
                </a:cubicBezTo>
                <a:cubicBezTo>
                  <a:pt x="1382910" y="710357"/>
                  <a:pt x="1380083" y="700782"/>
                  <a:pt x="1379190" y="689968"/>
                </a:cubicBezTo>
                <a:lnTo>
                  <a:pt x="1379190" y="663179"/>
                </a:lnTo>
                <a:cubicBezTo>
                  <a:pt x="1380083" y="652463"/>
                  <a:pt x="1382910" y="642938"/>
                  <a:pt x="1387673" y="634604"/>
                </a:cubicBezTo>
                <a:cubicBezTo>
                  <a:pt x="1389657" y="631032"/>
                  <a:pt x="1392163" y="627534"/>
                  <a:pt x="1395189" y="624111"/>
                </a:cubicBezTo>
                <a:cubicBezTo>
                  <a:pt x="1398215" y="620688"/>
                  <a:pt x="1401911" y="617612"/>
                  <a:pt x="1406276" y="614884"/>
                </a:cubicBezTo>
                <a:cubicBezTo>
                  <a:pt x="1410642" y="612155"/>
                  <a:pt x="1415727" y="609973"/>
                  <a:pt x="1421531" y="608335"/>
                </a:cubicBezTo>
                <a:cubicBezTo>
                  <a:pt x="1427336" y="606698"/>
                  <a:pt x="1434058" y="605880"/>
                  <a:pt x="1441698" y="605880"/>
                </a:cubicBezTo>
                <a:close/>
                <a:moveTo>
                  <a:pt x="1244351" y="605880"/>
                </a:moveTo>
                <a:cubicBezTo>
                  <a:pt x="1252785" y="605880"/>
                  <a:pt x="1259805" y="607566"/>
                  <a:pt x="1265411" y="610940"/>
                </a:cubicBezTo>
                <a:cubicBezTo>
                  <a:pt x="1271016" y="614313"/>
                  <a:pt x="1275556" y="618431"/>
                  <a:pt x="1279028" y="623293"/>
                </a:cubicBezTo>
                <a:cubicBezTo>
                  <a:pt x="1282402" y="618431"/>
                  <a:pt x="1286891" y="614313"/>
                  <a:pt x="1292497" y="610940"/>
                </a:cubicBezTo>
                <a:cubicBezTo>
                  <a:pt x="1298103" y="607566"/>
                  <a:pt x="1305172" y="605880"/>
                  <a:pt x="1313705" y="605880"/>
                </a:cubicBezTo>
                <a:cubicBezTo>
                  <a:pt x="1320849" y="605880"/>
                  <a:pt x="1327348" y="607145"/>
                  <a:pt x="1333202" y="609675"/>
                </a:cubicBezTo>
                <a:cubicBezTo>
                  <a:pt x="1339056" y="612205"/>
                  <a:pt x="1344066" y="615901"/>
                  <a:pt x="1348233" y="620763"/>
                </a:cubicBezTo>
                <a:cubicBezTo>
                  <a:pt x="1352401" y="625624"/>
                  <a:pt x="1355625" y="631627"/>
                  <a:pt x="1357907" y="638771"/>
                </a:cubicBezTo>
                <a:cubicBezTo>
                  <a:pt x="1360189" y="645915"/>
                  <a:pt x="1361330" y="654050"/>
                  <a:pt x="1361330" y="663179"/>
                </a:cubicBezTo>
                <a:lnTo>
                  <a:pt x="1361330" y="745778"/>
                </a:lnTo>
                <a:lnTo>
                  <a:pt x="1337518" y="745778"/>
                </a:lnTo>
                <a:lnTo>
                  <a:pt x="1337518" y="663179"/>
                </a:lnTo>
                <a:cubicBezTo>
                  <a:pt x="1337518" y="659011"/>
                  <a:pt x="1337171" y="655340"/>
                  <a:pt x="1336476" y="652165"/>
                </a:cubicBezTo>
                <a:cubicBezTo>
                  <a:pt x="1335781" y="648990"/>
                  <a:pt x="1334864" y="646212"/>
                  <a:pt x="1333723" y="643831"/>
                </a:cubicBezTo>
                <a:cubicBezTo>
                  <a:pt x="1332582" y="641450"/>
                  <a:pt x="1331292" y="639465"/>
                  <a:pt x="1329853" y="637878"/>
                </a:cubicBezTo>
                <a:cubicBezTo>
                  <a:pt x="1328415" y="636290"/>
                  <a:pt x="1326951" y="634951"/>
                  <a:pt x="1325463" y="633859"/>
                </a:cubicBezTo>
                <a:cubicBezTo>
                  <a:pt x="1321891" y="631379"/>
                  <a:pt x="1317873" y="629990"/>
                  <a:pt x="1313408" y="629692"/>
                </a:cubicBezTo>
                <a:cubicBezTo>
                  <a:pt x="1309141" y="629990"/>
                  <a:pt x="1305371" y="631379"/>
                  <a:pt x="1302097" y="633859"/>
                </a:cubicBezTo>
                <a:cubicBezTo>
                  <a:pt x="1300708" y="634951"/>
                  <a:pt x="1299343" y="636290"/>
                  <a:pt x="1298004" y="637878"/>
                </a:cubicBezTo>
                <a:cubicBezTo>
                  <a:pt x="1296665" y="639465"/>
                  <a:pt x="1295474" y="641450"/>
                  <a:pt x="1294432" y="643831"/>
                </a:cubicBezTo>
                <a:cubicBezTo>
                  <a:pt x="1293390" y="646212"/>
                  <a:pt x="1292547" y="648990"/>
                  <a:pt x="1291902" y="652165"/>
                </a:cubicBezTo>
                <a:cubicBezTo>
                  <a:pt x="1291257" y="655340"/>
                  <a:pt x="1290935" y="659011"/>
                  <a:pt x="1290935" y="663179"/>
                </a:cubicBezTo>
                <a:lnTo>
                  <a:pt x="1290935" y="745778"/>
                </a:lnTo>
                <a:lnTo>
                  <a:pt x="1267122" y="745778"/>
                </a:lnTo>
                <a:lnTo>
                  <a:pt x="1267122" y="663179"/>
                </a:lnTo>
                <a:cubicBezTo>
                  <a:pt x="1267122" y="659011"/>
                  <a:pt x="1266800" y="655340"/>
                  <a:pt x="1266155" y="652165"/>
                </a:cubicBezTo>
                <a:cubicBezTo>
                  <a:pt x="1265510" y="648990"/>
                  <a:pt x="1264667" y="646212"/>
                  <a:pt x="1263625" y="643831"/>
                </a:cubicBezTo>
                <a:cubicBezTo>
                  <a:pt x="1262583" y="641450"/>
                  <a:pt x="1261367" y="639465"/>
                  <a:pt x="1259978" y="637878"/>
                </a:cubicBezTo>
                <a:cubicBezTo>
                  <a:pt x="1258589" y="636290"/>
                  <a:pt x="1257200" y="634951"/>
                  <a:pt x="1255811" y="633859"/>
                </a:cubicBezTo>
                <a:cubicBezTo>
                  <a:pt x="1252537" y="631379"/>
                  <a:pt x="1248816" y="629990"/>
                  <a:pt x="1244649" y="629692"/>
                </a:cubicBezTo>
                <a:cubicBezTo>
                  <a:pt x="1240085" y="629990"/>
                  <a:pt x="1236067" y="631379"/>
                  <a:pt x="1232594" y="633859"/>
                </a:cubicBezTo>
                <a:cubicBezTo>
                  <a:pt x="1231106" y="634951"/>
                  <a:pt x="1229617" y="636290"/>
                  <a:pt x="1228129" y="637878"/>
                </a:cubicBezTo>
                <a:cubicBezTo>
                  <a:pt x="1226641" y="639465"/>
                  <a:pt x="1225351" y="641450"/>
                  <a:pt x="1224260" y="643831"/>
                </a:cubicBezTo>
                <a:cubicBezTo>
                  <a:pt x="1223168" y="646212"/>
                  <a:pt x="1222275" y="648990"/>
                  <a:pt x="1221581" y="652165"/>
                </a:cubicBezTo>
                <a:cubicBezTo>
                  <a:pt x="1220886" y="655340"/>
                  <a:pt x="1220539" y="659011"/>
                  <a:pt x="1220539" y="663179"/>
                </a:cubicBezTo>
                <a:lnTo>
                  <a:pt x="1220539" y="745778"/>
                </a:lnTo>
                <a:lnTo>
                  <a:pt x="1196726" y="745778"/>
                </a:lnTo>
                <a:lnTo>
                  <a:pt x="1196726" y="607368"/>
                </a:lnTo>
                <a:lnTo>
                  <a:pt x="1220539" y="607368"/>
                </a:lnTo>
                <a:lnTo>
                  <a:pt x="1220539" y="617042"/>
                </a:lnTo>
                <a:cubicBezTo>
                  <a:pt x="1221531" y="615950"/>
                  <a:pt x="1222647" y="614760"/>
                  <a:pt x="1223888" y="613470"/>
                </a:cubicBezTo>
                <a:cubicBezTo>
                  <a:pt x="1225128" y="612180"/>
                  <a:pt x="1226666" y="610965"/>
                  <a:pt x="1228501" y="609824"/>
                </a:cubicBezTo>
                <a:cubicBezTo>
                  <a:pt x="1230337" y="608683"/>
                  <a:pt x="1232544" y="607740"/>
                  <a:pt x="1235124" y="606996"/>
                </a:cubicBezTo>
                <a:cubicBezTo>
                  <a:pt x="1237704" y="606252"/>
                  <a:pt x="1240780" y="605880"/>
                  <a:pt x="1244351" y="605880"/>
                </a:cubicBezTo>
                <a:close/>
                <a:moveTo>
                  <a:pt x="1170830" y="605880"/>
                </a:moveTo>
                <a:lnTo>
                  <a:pt x="1170830" y="628204"/>
                </a:lnTo>
                <a:cubicBezTo>
                  <a:pt x="1163587" y="628502"/>
                  <a:pt x="1157138" y="629940"/>
                  <a:pt x="1151483" y="632520"/>
                </a:cubicBezTo>
                <a:cubicBezTo>
                  <a:pt x="1149101" y="633611"/>
                  <a:pt x="1146745" y="635000"/>
                  <a:pt x="1144413" y="636687"/>
                </a:cubicBezTo>
                <a:cubicBezTo>
                  <a:pt x="1142082" y="638374"/>
                  <a:pt x="1139998" y="640457"/>
                  <a:pt x="1138163" y="642938"/>
                </a:cubicBezTo>
                <a:cubicBezTo>
                  <a:pt x="1136327" y="645418"/>
                  <a:pt x="1134864" y="648321"/>
                  <a:pt x="1133772" y="651644"/>
                </a:cubicBezTo>
                <a:cubicBezTo>
                  <a:pt x="1132681" y="654968"/>
                  <a:pt x="1132135" y="658813"/>
                  <a:pt x="1132135" y="663179"/>
                </a:cubicBezTo>
                <a:lnTo>
                  <a:pt x="1132135" y="745778"/>
                </a:lnTo>
                <a:lnTo>
                  <a:pt x="1108322" y="745778"/>
                </a:lnTo>
                <a:lnTo>
                  <a:pt x="1108322" y="607368"/>
                </a:lnTo>
                <a:lnTo>
                  <a:pt x="1132135" y="607368"/>
                </a:lnTo>
                <a:lnTo>
                  <a:pt x="1132135" y="617042"/>
                </a:lnTo>
                <a:cubicBezTo>
                  <a:pt x="1136699" y="613768"/>
                  <a:pt x="1142131" y="611089"/>
                  <a:pt x="1148432" y="609005"/>
                </a:cubicBezTo>
                <a:cubicBezTo>
                  <a:pt x="1154732" y="606922"/>
                  <a:pt x="1162198" y="605880"/>
                  <a:pt x="1170830" y="605880"/>
                </a:cubicBezTo>
                <a:close/>
                <a:moveTo>
                  <a:pt x="1033908" y="605880"/>
                </a:moveTo>
                <a:cubicBezTo>
                  <a:pt x="1041449" y="605880"/>
                  <a:pt x="1048122" y="606698"/>
                  <a:pt x="1053926" y="608335"/>
                </a:cubicBezTo>
                <a:cubicBezTo>
                  <a:pt x="1059730" y="609973"/>
                  <a:pt x="1064815" y="612155"/>
                  <a:pt x="1069181" y="614884"/>
                </a:cubicBezTo>
                <a:cubicBezTo>
                  <a:pt x="1073546" y="617612"/>
                  <a:pt x="1077242" y="620688"/>
                  <a:pt x="1080268" y="624111"/>
                </a:cubicBezTo>
                <a:cubicBezTo>
                  <a:pt x="1083295" y="627534"/>
                  <a:pt x="1085800" y="631032"/>
                  <a:pt x="1087784" y="634604"/>
                </a:cubicBezTo>
                <a:cubicBezTo>
                  <a:pt x="1092547" y="642938"/>
                  <a:pt x="1095374" y="652463"/>
                  <a:pt x="1096267" y="663179"/>
                </a:cubicBezTo>
                <a:lnTo>
                  <a:pt x="1096267" y="689968"/>
                </a:lnTo>
                <a:cubicBezTo>
                  <a:pt x="1095374" y="700782"/>
                  <a:pt x="1092547" y="710357"/>
                  <a:pt x="1087784" y="718691"/>
                </a:cubicBezTo>
                <a:cubicBezTo>
                  <a:pt x="1085800" y="722263"/>
                  <a:pt x="1083295" y="725761"/>
                  <a:pt x="1080268" y="729184"/>
                </a:cubicBezTo>
                <a:cubicBezTo>
                  <a:pt x="1077242" y="732607"/>
                  <a:pt x="1073546" y="735658"/>
                  <a:pt x="1069181" y="738337"/>
                </a:cubicBezTo>
                <a:cubicBezTo>
                  <a:pt x="1064815" y="741016"/>
                  <a:pt x="1059730" y="743174"/>
                  <a:pt x="1053926" y="744811"/>
                </a:cubicBezTo>
                <a:cubicBezTo>
                  <a:pt x="1048122" y="746448"/>
                  <a:pt x="1041449" y="747266"/>
                  <a:pt x="1033908" y="747266"/>
                </a:cubicBezTo>
                <a:cubicBezTo>
                  <a:pt x="1026269" y="747266"/>
                  <a:pt x="1019547" y="746448"/>
                  <a:pt x="1013742" y="744811"/>
                </a:cubicBezTo>
                <a:cubicBezTo>
                  <a:pt x="1007938" y="743174"/>
                  <a:pt x="1002853" y="741016"/>
                  <a:pt x="998487" y="738337"/>
                </a:cubicBezTo>
                <a:cubicBezTo>
                  <a:pt x="994122" y="735658"/>
                  <a:pt x="990426" y="732607"/>
                  <a:pt x="987400" y="729184"/>
                </a:cubicBezTo>
                <a:cubicBezTo>
                  <a:pt x="984373" y="725761"/>
                  <a:pt x="981868" y="722263"/>
                  <a:pt x="979884" y="718691"/>
                </a:cubicBezTo>
                <a:cubicBezTo>
                  <a:pt x="975121" y="710357"/>
                  <a:pt x="972294" y="700782"/>
                  <a:pt x="971401" y="689968"/>
                </a:cubicBezTo>
                <a:lnTo>
                  <a:pt x="971401" y="663179"/>
                </a:lnTo>
                <a:cubicBezTo>
                  <a:pt x="972294" y="652463"/>
                  <a:pt x="975121" y="642938"/>
                  <a:pt x="979884" y="634604"/>
                </a:cubicBezTo>
                <a:cubicBezTo>
                  <a:pt x="981868" y="631032"/>
                  <a:pt x="984373" y="627534"/>
                  <a:pt x="987400" y="624111"/>
                </a:cubicBezTo>
                <a:cubicBezTo>
                  <a:pt x="990426" y="620688"/>
                  <a:pt x="994122" y="617612"/>
                  <a:pt x="998487" y="614884"/>
                </a:cubicBezTo>
                <a:cubicBezTo>
                  <a:pt x="1002853" y="612155"/>
                  <a:pt x="1007938" y="609973"/>
                  <a:pt x="1013742" y="608335"/>
                </a:cubicBezTo>
                <a:cubicBezTo>
                  <a:pt x="1019547" y="606698"/>
                  <a:pt x="1026269" y="605880"/>
                  <a:pt x="1033908" y="605880"/>
                </a:cubicBezTo>
                <a:close/>
                <a:moveTo>
                  <a:pt x="800695" y="605880"/>
                </a:moveTo>
                <a:cubicBezTo>
                  <a:pt x="808235" y="605880"/>
                  <a:pt x="814908" y="606698"/>
                  <a:pt x="820712" y="608335"/>
                </a:cubicBezTo>
                <a:cubicBezTo>
                  <a:pt x="826517" y="609973"/>
                  <a:pt x="831601" y="612155"/>
                  <a:pt x="835967" y="614884"/>
                </a:cubicBezTo>
                <a:cubicBezTo>
                  <a:pt x="840333" y="617612"/>
                  <a:pt x="844053" y="620688"/>
                  <a:pt x="847129" y="624111"/>
                </a:cubicBezTo>
                <a:cubicBezTo>
                  <a:pt x="850205" y="627534"/>
                  <a:pt x="852735" y="631032"/>
                  <a:pt x="854719" y="634604"/>
                </a:cubicBezTo>
                <a:cubicBezTo>
                  <a:pt x="859482" y="642938"/>
                  <a:pt x="862310" y="652463"/>
                  <a:pt x="863203" y="663179"/>
                </a:cubicBezTo>
                <a:lnTo>
                  <a:pt x="863203" y="745778"/>
                </a:lnTo>
                <a:lnTo>
                  <a:pt x="839390" y="745778"/>
                </a:lnTo>
                <a:lnTo>
                  <a:pt x="839390" y="663179"/>
                </a:lnTo>
                <a:cubicBezTo>
                  <a:pt x="839390" y="659011"/>
                  <a:pt x="838844" y="655340"/>
                  <a:pt x="837753" y="652165"/>
                </a:cubicBezTo>
                <a:cubicBezTo>
                  <a:pt x="836662" y="648990"/>
                  <a:pt x="835198" y="646237"/>
                  <a:pt x="833363" y="643905"/>
                </a:cubicBezTo>
                <a:cubicBezTo>
                  <a:pt x="831527" y="641574"/>
                  <a:pt x="829443" y="639614"/>
                  <a:pt x="827112" y="638027"/>
                </a:cubicBezTo>
                <a:cubicBezTo>
                  <a:pt x="824780" y="636439"/>
                  <a:pt x="822424" y="635100"/>
                  <a:pt x="820042" y="634008"/>
                </a:cubicBezTo>
                <a:cubicBezTo>
                  <a:pt x="814387" y="631528"/>
                  <a:pt x="807938" y="630139"/>
                  <a:pt x="800695" y="629841"/>
                </a:cubicBezTo>
                <a:cubicBezTo>
                  <a:pt x="793452" y="630139"/>
                  <a:pt x="787003" y="631528"/>
                  <a:pt x="781347" y="634008"/>
                </a:cubicBezTo>
                <a:cubicBezTo>
                  <a:pt x="778966" y="635100"/>
                  <a:pt x="776609" y="636439"/>
                  <a:pt x="774278" y="638027"/>
                </a:cubicBezTo>
                <a:cubicBezTo>
                  <a:pt x="771946" y="639614"/>
                  <a:pt x="769863" y="641574"/>
                  <a:pt x="768027" y="643905"/>
                </a:cubicBezTo>
                <a:cubicBezTo>
                  <a:pt x="766192" y="646237"/>
                  <a:pt x="764728" y="648990"/>
                  <a:pt x="763637" y="652165"/>
                </a:cubicBezTo>
                <a:cubicBezTo>
                  <a:pt x="762545" y="655340"/>
                  <a:pt x="761999" y="659011"/>
                  <a:pt x="761999" y="663179"/>
                </a:cubicBezTo>
                <a:lnTo>
                  <a:pt x="761999" y="745778"/>
                </a:lnTo>
                <a:lnTo>
                  <a:pt x="738187" y="745778"/>
                </a:lnTo>
                <a:lnTo>
                  <a:pt x="738187" y="607368"/>
                </a:lnTo>
                <a:lnTo>
                  <a:pt x="761999" y="607368"/>
                </a:lnTo>
                <a:lnTo>
                  <a:pt x="761999" y="617191"/>
                </a:lnTo>
                <a:cubicBezTo>
                  <a:pt x="766464" y="613916"/>
                  <a:pt x="771847" y="611213"/>
                  <a:pt x="778147" y="609080"/>
                </a:cubicBezTo>
                <a:cubicBezTo>
                  <a:pt x="784448" y="606946"/>
                  <a:pt x="791964" y="605880"/>
                  <a:pt x="800695" y="605880"/>
                </a:cubicBezTo>
                <a:close/>
                <a:moveTo>
                  <a:pt x="605283" y="605880"/>
                </a:moveTo>
                <a:cubicBezTo>
                  <a:pt x="612824" y="605880"/>
                  <a:pt x="619497" y="606698"/>
                  <a:pt x="625301" y="608335"/>
                </a:cubicBezTo>
                <a:cubicBezTo>
                  <a:pt x="631105" y="609973"/>
                  <a:pt x="636190" y="612155"/>
                  <a:pt x="640556" y="614884"/>
                </a:cubicBezTo>
                <a:cubicBezTo>
                  <a:pt x="644921" y="617612"/>
                  <a:pt x="648617" y="620688"/>
                  <a:pt x="651643" y="624111"/>
                </a:cubicBezTo>
                <a:cubicBezTo>
                  <a:pt x="654670" y="627534"/>
                  <a:pt x="657175" y="631032"/>
                  <a:pt x="659159" y="634604"/>
                </a:cubicBezTo>
                <a:cubicBezTo>
                  <a:pt x="663922" y="642938"/>
                  <a:pt x="666750" y="652463"/>
                  <a:pt x="667643" y="663179"/>
                </a:cubicBezTo>
                <a:lnTo>
                  <a:pt x="667643" y="689968"/>
                </a:lnTo>
                <a:cubicBezTo>
                  <a:pt x="666750" y="700782"/>
                  <a:pt x="663922" y="710357"/>
                  <a:pt x="659159" y="718691"/>
                </a:cubicBezTo>
                <a:cubicBezTo>
                  <a:pt x="657175" y="722263"/>
                  <a:pt x="654670" y="725761"/>
                  <a:pt x="651643" y="729184"/>
                </a:cubicBezTo>
                <a:cubicBezTo>
                  <a:pt x="648617" y="732607"/>
                  <a:pt x="644921" y="735658"/>
                  <a:pt x="640556" y="738337"/>
                </a:cubicBezTo>
                <a:cubicBezTo>
                  <a:pt x="636190" y="741016"/>
                  <a:pt x="631105" y="743174"/>
                  <a:pt x="625301" y="744811"/>
                </a:cubicBezTo>
                <a:cubicBezTo>
                  <a:pt x="619497" y="746448"/>
                  <a:pt x="612824" y="747266"/>
                  <a:pt x="605283" y="747266"/>
                </a:cubicBezTo>
                <a:cubicBezTo>
                  <a:pt x="597644" y="747266"/>
                  <a:pt x="590922" y="746448"/>
                  <a:pt x="585117" y="744811"/>
                </a:cubicBezTo>
                <a:cubicBezTo>
                  <a:pt x="579313" y="743174"/>
                  <a:pt x="574228" y="741016"/>
                  <a:pt x="569862" y="738337"/>
                </a:cubicBezTo>
                <a:cubicBezTo>
                  <a:pt x="565497" y="735658"/>
                  <a:pt x="561801" y="732607"/>
                  <a:pt x="558775" y="729184"/>
                </a:cubicBezTo>
                <a:cubicBezTo>
                  <a:pt x="555749" y="725761"/>
                  <a:pt x="553243" y="722263"/>
                  <a:pt x="551259" y="718691"/>
                </a:cubicBezTo>
                <a:cubicBezTo>
                  <a:pt x="546496" y="710357"/>
                  <a:pt x="543669" y="700782"/>
                  <a:pt x="542776" y="689968"/>
                </a:cubicBezTo>
                <a:lnTo>
                  <a:pt x="542776" y="663179"/>
                </a:lnTo>
                <a:cubicBezTo>
                  <a:pt x="543669" y="652463"/>
                  <a:pt x="546496" y="642938"/>
                  <a:pt x="551259" y="634604"/>
                </a:cubicBezTo>
                <a:cubicBezTo>
                  <a:pt x="553243" y="631032"/>
                  <a:pt x="555749" y="627534"/>
                  <a:pt x="558775" y="624111"/>
                </a:cubicBezTo>
                <a:cubicBezTo>
                  <a:pt x="561801" y="620688"/>
                  <a:pt x="565497" y="617612"/>
                  <a:pt x="569862" y="614884"/>
                </a:cubicBezTo>
                <a:cubicBezTo>
                  <a:pt x="574228" y="612155"/>
                  <a:pt x="579313" y="609973"/>
                  <a:pt x="585117" y="608335"/>
                </a:cubicBezTo>
                <a:cubicBezTo>
                  <a:pt x="590922" y="606698"/>
                  <a:pt x="597644" y="605880"/>
                  <a:pt x="605283" y="605880"/>
                </a:cubicBezTo>
                <a:close/>
                <a:moveTo>
                  <a:pt x="2704653" y="601266"/>
                </a:moveTo>
                <a:cubicBezTo>
                  <a:pt x="2715071" y="601266"/>
                  <a:pt x="2723976" y="604937"/>
                  <a:pt x="2731368" y="612279"/>
                </a:cubicBezTo>
                <a:cubicBezTo>
                  <a:pt x="2738759" y="619621"/>
                  <a:pt x="2742455" y="628502"/>
                  <a:pt x="2742455" y="638920"/>
                </a:cubicBezTo>
                <a:cubicBezTo>
                  <a:pt x="2742455" y="649338"/>
                  <a:pt x="2738759" y="658242"/>
                  <a:pt x="2731368" y="665634"/>
                </a:cubicBezTo>
                <a:cubicBezTo>
                  <a:pt x="2723976" y="673026"/>
                  <a:pt x="2715071" y="676722"/>
                  <a:pt x="2704653" y="676722"/>
                </a:cubicBezTo>
                <a:cubicBezTo>
                  <a:pt x="2694334" y="676722"/>
                  <a:pt x="2685479" y="673026"/>
                  <a:pt x="2678087" y="665634"/>
                </a:cubicBezTo>
                <a:cubicBezTo>
                  <a:pt x="2670695" y="658242"/>
                  <a:pt x="2666999" y="649338"/>
                  <a:pt x="2666999" y="638920"/>
                </a:cubicBezTo>
                <a:cubicBezTo>
                  <a:pt x="2666999" y="628502"/>
                  <a:pt x="2670695" y="619621"/>
                  <a:pt x="2678087" y="612279"/>
                </a:cubicBezTo>
                <a:cubicBezTo>
                  <a:pt x="2685479" y="604937"/>
                  <a:pt x="2694334" y="601266"/>
                  <a:pt x="2704653" y="601266"/>
                </a:cubicBezTo>
                <a:close/>
                <a:moveTo>
                  <a:pt x="37653" y="601266"/>
                </a:moveTo>
                <a:cubicBezTo>
                  <a:pt x="48071" y="601266"/>
                  <a:pt x="56976" y="604937"/>
                  <a:pt x="64368" y="612279"/>
                </a:cubicBezTo>
                <a:cubicBezTo>
                  <a:pt x="71759" y="619621"/>
                  <a:pt x="75455" y="628502"/>
                  <a:pt x="75455" y="638920"/>
                </a:cubicBezTo>
                <a:cubicBezTo>
                  <a:pt x="75455" y="649338"/>
                  <a:pt x="71759" y="658242"/>
                  <a:pt x="64368" y="665634"/>
                </a:cubicBezTo>
                <a:cubicBezTo>
                  <a:pt x="56976" y="673026"/>
                  <a:pt x="48071" y="676722"/>
                  <a:pt x="37653" y="676722"/>
                </a:cubicBezTo>
                <a:cubicBezTo>
                  <a:pt x="27334" y="676722"/>
                  <a:pt x="18479" y="673026"/>
                  <a:pt x="11087" y="665634"/>
                </a:cubicBezTo>
                <a:cubicBezTo>
                  <a:pt x="3695" y="658242"/>
                  <a:pt x="0" y="649338"/>
                  <a:pt x="0" y="638920"/>
                </a:cubicBezTo>
                <a:cubicBezTo>
                  <a:pt x="0" y="628502"/>
                  <a:pt x="3695" y="619621"/>
                  <a:pt x="11087" y="612279"/>
                </a:cubicBezTo>
                <a:cubicBezTo>
                  <a:pt x="18479" y="604937"/>
                  <a:pt x="27334" y="601266"/>
                  <a:pt x="37653" y="601266"/>
                </a:cubicBezTo>
                <a:close/>
                <a:moveTo>
                  <a:pt x="363140" y="583556"/>
                </a:moveTo>
                <a:lnTo>
                  <a:pt x="363140" y="642194"/>
                </a:lnTo>
                <a:lnTo>
                  <a:pt x="411063" y="642194"/>
                </a:lnTo>
                <a:cubicBezTo>
                  <a:pt x="415131" y="642194"/>
                  <a:pt x="418951" y="641450"/>
                  <a:pt x="422523" y="639961"/>
                </a:cubicBezTo>
                <a:cubicBezTo>
                  <a:pt x="426094" y="638473"/>
                  <a:pt x="429220" y="636414"/>
                  <a:pt x="431899" y="633785"/>
                </a:cubicBezTo>
                <a:cubicBezTo>
                  <a:pt x="434578" y="631156"/>
                  <a:pt x="436686" y="628055"/>
                  <a:pt x="438224" y="624483"/>
                </a:cubicBezTo>
                <a:cubicBezTo>
                  <a:pt x="439762" y="620911"/>
                  <a:pt x="440531" y="617091"/>
                  <a:pt x="440531" y="613023"/>
                </a:cubicBezTo>
                <a:cubicBezTo>
                  <a:pt x="440531" y="608956"/>
                  <a:pt x="439737" y="605136"/>
                  <a:pt x="438150" y="601564"/>
                </a:cubicBezTo>
                <a:cubicBezTo>
                  <a:pt x="436562" y="597992"/>
                  <a:pt x="434429" y="594866"/>
                  <a:pt x="431750" y="592188"/>
                </a:cubicBezTo>
                <a:cubicBezTo>
                  <a:pt x="429071" y="589509"/>
                  <a:pt x="425946" y="587400"/>
                  <a:pt x="422374" y="585862"/>
                </a:cubicBezTo>
                <a:cubicBezTo>
                  <a:pt x="418802" y="584324"/>
                  <a:pt x="414982" y="583556"/>
                  <a:pt x="410914" y="583556"/>
                </a:cubicBezTo>
                <a:close/>
                <a:moveTo>
                  <a:pt x="3069728" y="582067"/>
                </a:moveTo>
                <a:cubicBezTo>
                  <a:pt x="3062485" y="582365"/>
                  <a:pt x="3056036" y="583754"/>
                  <a:pt x="3050381" y="586234"/>
                </a:cubicBezTo>
                <a:cubicBezTo>
                  <a:pt x="3047999" y="587326"/>
                  <a:pt x="3045643" y="588665"/>
                  <a:pt x="3043311" y="590253"/>
                </a:cubicBezTo>
                <a:cubicBezTo>
                  <a:pt x="3040980" y="591840"/>
                  <a:pt x="3038896" y="593825"/>
                  <a:pt x="3037061" y="596206"/>
                </a:cubicBezTo>
                <a:cubicBezTo>
                  <a:pt x="3035225" y="598587"/>
                  <a:pt x="3033762" y="601365"/>
                  <a:pt x="3032670" y="604540"/>
                </a:cubicBezTo>
                <a:cubicBezTo>
                  <a:pt x="3031579" y="607715"/>
                  <a:pt x="3031033" y="611386"/>
                  <a:pt x="3031033" y="615554"/>
                </a:cubicBezTo>
                <a:lnTo>
                  <a:pt x="3031033" y="644426"/>
                </a:lnTo>
                <a:lnTo>
                  <a:pt x="3108424" y="644426"/>
                </a:lnTo>
                <a:lnTo>
                  <a:pt x="3108424" y="615554"/>
                </a:lnTo>
                <a:cubicBezTo>
                  <a:pt x="3108424" y="611386"/>
                  <a:pt x="3107878" y="607715"/>
                  <a:pt x="3106787" y="604540"/>
                </a:cubicBezTo>
                <a:cubicBezTo>
                  <a:pt x="3105695" y="601365"/>
                  <a:pt x="3104232" y="598587"/>
                  <a:pt x="3102396" y="596206"/>
                </a:cubicBezTo>
                <a:cubicBezTo>
                  <a:pt x="3100560" y="593825"/>
                  <a:pt x="3098477" y="591840"/>
                  <a:pt x="3096145" y="590253"/>
                </a:cubicBezTo>
                <a:cubicBezTo>
                  <a:pt x="3093814" y="588665"/>
                  <a:pt x="3091457" y="587326"/>
                  <a:pt x="3089076" y="586234"/>
                </a:cubicBezTo>
                <a:cubicBezTo>
                  <a:pt x="3083421" y="583754"/>
                  <a:pt x="3076971" y="582365"/>
                  <a:pt x="3069728" y="582067"/>
                </a:cubicBezTo>
                <a:close/>
                <a:moveTo>
                  <a:pt x="3997672" y="561231"/>
                </a:moveTo>
                <a:lnTo>
                  <a:pt x="4021484" y="561231"/>
                </a:lnTo>
                <a:lnTo>
                  <a:pt x="4021484" y="745778"/>
                </a:lnTo>
                <a:lnTo>
                  <a:pt x="3997672" y="745778"/>
                </a:lnTo>
                <a:close/>
                <a:moveTo>
                  <a:pt x="339328" y="561231"/>
                </a:moveTo>
                <a:lnTo>
                  <a:pt x="410914" y="561231"/>
                </a:lnTo>
                <a:cubicBezTo>
                  <a:pt x="418355" y="561231"/>
                  <a:pt x="425301" y="562546"/>
                  <a:pt x="431750" y="565175"/>
                </a:cubicBezTo>
                <a:cubicBezTo>
                  <a:pt x="438199" y="567805"/>
                  <a:pt x="443855" y="571426"/>
                  <a:pt x="448716" y="576040"/>
                </a:cubicBezTo>
                <a:cubicBezTo>
                  <a:pt x="453578" y="580653"/>
                  <a:pt x="457398" y="586135"/>
                  <a:pt x="460176" y="592485"/>
                </a:cubicBezTo>
                <a:cubicBezTo>
                  <a:pt x="462954" y="598835"/>
                  <a:pt x="464343" y="605681"/>
                  <a:pt x="464343" y="613023"/>
                </a:cubicBezTo>
                <a:cubicBezTo>
                  <a:pt x="464343" y="621358"/>
                  <a:pt x="462582" y="628973"/>
                  <a:pt x="459060" y="635869"/>
                </a:cubicBezTo>
                <a:cubicBezTo>
                  <a:pt x="455538" y="642764"/>
                  <a:pt x="450750" y="648742"/>
                  <a:pt x="444698" y="653802"/>
                </a:cubicBezTo>
                <a:cubicBezTo>
                  <a:pt x="450750" y="658664"/>
                  <a:pt x="455562" y="664196"/>
                  <a:pt x="459134" y="670397"/>
                </a:cubicBezTo>
                <a:cubicBezTo>
                  <a:pt x="462706" y="676598"/>
                  <a:pt x="464492" y="683915"/>
                  <a:pt x="464492" y="692349"/>
                </a:cubicBezTo>
                <a:cubicBezTo>
                  <a:pt x="464492" y="699691"/>
                  <a:pt x="463078" y="706612"/>
                  <a:pt x="460250" y="713110"/>
                </a:cubicBezTo>
                <a:cubicBezTo>
                  <a:pt x="457423" y="719609"/>
                  <a:pt x="453553" y="725289"/>
                  <a:pt x="448642" y="730151"/>
                </a:cubicBezTo>
                <a:cubicBezTo>
                  <a:pt x="443731" y="735013"/>
                  <a:pt x="438025" y="738833"/>
                  <a:pt x="431527" y="741611"/>
                </a:cubicBezTo>
                <a:cubicBezTo>
                  <a:pt x="425028" y="744389"/>
                  <a:pt x="418157" y="745778"/>
                  <a:pt x="410914" y="745778"/>
                </a:cubicBezTo>
                <a:lnTo>
                  <a:pt x="339328" y="745778"/>
                </a:lnTo>
                <a:close/>
                <a:moveTo>
                  <a:pt x="3069728" y="558255"/>
                </a:moveTo>
                <a:cubicBezTo>
                  <a:pt x="3077269" y="558255"/>
                  <a:pt x="3083941" y="559073"/>
                  <a:pt x="3089746" y="560710"/>
                </a:cubicBezTo>
                <a:cubicBezTo>
                  <a:pt x="3095550" y="562348"/>
                  <a:pt x="3100635" y="564530"/>
                  <a:pt x="3105001" y="567259"/>
                </a:cubicBezTo>
                <a:cubicBezTo>
                  <a:pt x="3109366" y="569987"/>
                  <a:pt x="3113087" y="573063"/>
                  <a:pt x="3116163" y="576486"/>
                </a:cubicBezTo>
                <a:cubicBezTo>
                  <a:pt x="3119238" y="579909"/>
                  <a:pt x="3121768" y="583407"/>
                  <a:pt x="3123753" y="586979"/>
                </a:cubicBezTo>
                <a:cubicBezTo>
                  <a:pt x="3128515" y="595313"/>
                  <a:pt x="3131343" y="604838"/>
                  <a:pt x="3132236" y="615554"/>
                </a:cubicBezTo>
                <a:lnTo>
                  <a:pt x="3132236" y="745778"/>
                </a:lnTo>
                <a:lnTo>
                  <a:pt x="3108424" y="745778"/>
                </a:lnTo>
                <a:lnTo>
                  <a:pt x="3108424" y="666750"/>
                </a:lnTo>
                <a:lnTo>
                  <a:pt x="3031033" y="666750"/>
                </a:lnTo>
                <a:lnTo>
                  <a:pt x="3031033" y="745778"/>
                </a:lnTo>
                <a:lnTo>
                  <a:pt x="3007221" y="745778"/>
                </a:lnTo>
                <a:lnTo>
                  <a:pt x="3007221" y="615554"/>
                </a:lnTo>
                <a:cubicBezTo>
                  <a:pt x="3008114" y="604838"/>
                  <a:pt x="3010941" y="595313"/>
                  <a:pt x="3015704" y="586979"/>
                </a:cubicBezTo>
                <a:cubicBezTo>
                  <a:pt x="3017688" y="583407"/>
                  <a:pt x="3020193" y="579909"/>
                  <a:pt x="3023220" y="576486"/>
                </a:cubicBezTo>
                <a:cubicBezTo>
                  <a:pt x="3026246" y="573063"/>
                  <a:pt x="3029942" y="569987"/>
                  <a:pt x="3034307" y="567259"/>
                </a:cubicBezTo>
                <a:cubicBezTo>
                  <a:pt x="3038673" y="564530"/>
                  <a:pt x="3043758" y="562348"/>
                  <a:pt x="3049562" y="560710"/>
                </a:cubicBezTo>
                <a:cubicBezTo>
                  <a:pt x="3055366" y="559073"/>
                  <a:pt x="3062088" y="558255"/>
                  <a:pt x="3069728" y="558255"/>
                </a:cubicBezTo>
                <a:close/>
                <a:moveTo>
                  <a:pt x="4485828" y="555278"/>
                </a:moveTo>
                <a:lnTo>
                  <a:pt x="4509641" y="555278"/>
                </a:lnTo>
                <a:lnTo>
                  <a:pt x="4509641" y="745778"/>
                </a:lnTo>
                <a:lnTo>
                  <a:pt x="4485828" y="745778"/>
                </a:lnTo>
                <a:close/>
                <a:moveTo>
                  <a:pt x="4428678" y="555278"/>
                </a:moveTo>
                <a:lnTo>
                  <a:pt x="4452491" y="555278"/>
                </a:lnTo>
                <a:lnTo>
                  <a:pt x="4452491" y="745778"/>
                </a:lnTo>
                <a:lnTo>
                  <a:pt x="4428678" y="745778"/>
                </a:lnTo>
                <a:close/>
                <a:moveTo>
                  <a:pt x="4223593" y="555278"/>
                </a:moveTo>
                <a:lnTo>
                  <a:pt x="4247703" y="555278"/>
                </a:lnTo>
                <a:lnTo>
                  <a:pt x="4247703" y="607368"/>
                </a:lnTo>
                <a:lnTo>
                  <a:pt x="4271962" y="607368"/>
                </a:lnTo>
                <a:lnTo>
                  <a:pt x="4271962" y="629692"/>
                </a:lnTo>
                <a:lnTo>
                  <a:pt x="4247405" y="629692"/>
                </a:lnTo>
                <a:lnTo>
                  <a:pt x="4247405" y="745778"/>
                </a:lnTo>
                <a:lnTo>
                  <a:pt x="4223593" y="745778"/>
                </a:lnTo>
                <a:lnTo>
                  <a:pt x="4223593" y="629692"/>
                </a:lnTo>
                <a:lnTo>
                  <a:pt x="4199185" y="629692"/>
                </a:lnTo>
                <a:lnTo>
                  <a:pt x="4199185" y="607368"/>
                </a:lnTo>
                <a:lnTo>
                  <a:pt x="4223593" y="607368"/>
                </a:lnTo>
                <a:close/>
                <a:moveTo>
                  <a:pt x="3866703" y="555278"/>
                </a:moveTo>
                <a:lnTo>
                  <a:pt x="3890515" y="555278"/>
                </a:lnTo>
                <a:lnTo>
                  <a:pt x="3890515" y="745778"/>
                </a:lnTo>
                <a:lnTo>
                  <a:pt x="3866703" y="745778"/>
                </a:lnTo>
                <a:close/>
                <a:moveTo>
                  <a:pt x="3458765" y="555278"/>
                </a:moveTo>
                <a:lnTo>
                  <a:pt x="3458765" y="579091"/>
                </a:lnTo>
                <a:cubicBezTo>
                  <a:pt x="3452217" y="579388"/>
                  <a:pt x="3446264" y="580579"/>
                  <a:pt x="3440906" y="582663"/>
                </a:cubicBezTo>
                <a:cubicBezTo>
                  <a:pt x="3438624" y="583556"/>
                  <a:pt x="3436366" y="584672"/>
                  <a:pt x="3434134" y="586011"/>
                </a:cubicBezTo>
                <a:cubicBezTo>
                  <a:pt x="3431902" y="587351"/>
                  <a:pt x="3429843" y="589013"/>
                  <a:pt x="3427958" y="590997"/>
                </a:cubicBezTo>
                <a:cubicBezTo>
                  <a:pt x="3426073" y="592981"/>
                  <a:pt x="3424435" y="595313"/>
                  <a:pt x="3423046" y="597992"/>
                </a:cubicBezTo>
                <a:cubicBezTo>
                  <a:pt x="3421657" y="600671"/>
                  <a:pt x="3420764" y="603796"/>
                  <a:pt x="3420367" y="607368"/>
                </a:cubicBezTo>
                <a:lnTo>
                  <a:pt x="3444478" y="607368"/>
                </a:lnTo>
                <a:lnTo>
                  <a:pt x="3444478" y="629692"/>
                </a:lnTo>
                <a:lnTo>
                  <a:pt x="3420070" y="629692"/>
                </a:lnTo>
                <a:lnTo>
                  <a:pt x="3420070" y="745778"/>
                </a:lnTo>
                <a:lnTo>
                  <a:pt x="3396257" y="745778"/>
                </a:lnTo>
                <a:lnTo>
                  <a:pt x="3396257" y="629692"/>
                </a:lnTo>
                <a:lnTo>
                  <a:pt x="3371701" y="629692"/>
                </a:lnTo>
                <a:lnTo>
                  <a:pt x="3371701" y="607368"/>
                </a:lnTo>
                <a:lnTo>
                  <a:pt x="3396704" y="607368"/>
                </a:lnTo>
                <a:cubicBezTo>
                  <a:pt x="3397101" y="604987"/>
                  <a:pt x="3397746" y="602060"/>
                  <a:pt x="3398639" y="598587"/>
                </a:cubicBezTo>
                <a:cubicBezTo>
                  <a:pt x="3399531" y="595114"/>
                  <a:pt x="3400920" y="591443"/>
                  <a:pt x="3402806" y="587574"/>
                </a:cubicBezTo>
                <a:cubicBezTo>
                  <a:pt x="3404691" y="583704"/>
                  <a:pt x="3407122" y="579860"/>
                  <a:pt x="3410098" y="576040"/>
                </a:cubicBezTo>
                <a:cubicBezTo>
                  <a:pt x="3413075" y="572220"/>
                  <a:pt x="3416796" y="568772"/>
                  <a:pt x="3421260" y="565696"/>
                </a:cubicBezTo>
                <a:cubicBezTo>
                  <a:pt x="3425725" y="562620"/>
                  <a:pt x="3431033" y="560115"/>
                  <a:pt x="3437185" y="558180"/>
                </a:cubicBezTo>
                <a:cubicBezTo>
                  <a:pt x="3443336" y="556246"/>
                  <a:pt x="3450530" y="555278"/>
                  <a:pt x="3458765" y="555278"/>
                </a:cubicBezTo>
                <a:close/>
                <a:moveTo>
                  <a:pt x="3252043" y="555278"/>
                </a:moveTo>
                <a:lnTo>
                  <a:pt x="3276153" y="555278"/>
                </a:lnTo>
                <a:lnTo>
                  <a:pt x="3276153" y="607368"/>
                </a:lnTo>
                <a:lnTo>
                  <a:pt x="3300412" y="607368"/>
                </a:lnTo>
                <a:lnTo>
                  <a:pt x="3300412" y="629692"/>
                </a:lnTo>
                <a:lnTo>
                  <a:pt x="3275855" y="629692"/>
                </a:lnTo>
                <a:lnTo>
                  <a:pt x="3275855" y="745778"/>
                </a:lnTo>
                <a:lnTo>
                  <a:pt x="3252043" y="745778"/>
                </a:lnTo>
                <a:lnTo>
                  <a:pt x="3252043" y="629692"/>
                </a:lnTo>
                <a:lnTo>
                  <a:pt x="3227635" y="629692"/>
                </a:lnTo>
                <a:lnTo>
                  <a:pt x="3227635" y="607368"/>
                </a:lnTo>
                <a:lnTo>
                  <a:pt x="3252043" y="607368"/>
                </a:lnTo>
                <a:close/>
                <a:moveTo>
                  <a:pt x="1547068" y="555278"/>
                </a:moveTo>
                <a:lnTo>
                  <a:pt x="1571178" y="555278"/>
                </a:lnTo>
                <a:lnTo>
                  <a:pt x="1571178" y="607368"/>
                </a:lnTo>
                <a:lnTo>
                  <a:pt x="1595437" y="607368"/>
                </a:lnTo>
                <a:lnTo>
                  <a:pt x="1595437" y="629692"/>
                </a:lnTo>
                <a:lnTo>
                  <a:pt x="1570880" y="629692"/>
                </a:lnTo>
                <a:lnTo>
                  <a:pt x="1570880" y="745778"/>
                </a:lnTo>
                <a:lnTo>
                  <a:pt x="1547068" y="745778"/>
                </a:lnTo>
                <a:lnTo>
                  <a:pt x="1547068" y="629692"/>
                </a:lnTo>
                <a:lnTo>
                  <a:pt x="1522660" y="629692"/>
                </a:lnTo>
                <a:lnTo>
                  <a:pt x="1522660" y="607368"/>
                </a:lnTo>
                <a:lnTo>
                  <a:pt x="1547068" y="607368"/>
                </a:lnTo>
                <a:close/>
                <a:moveTo>
                  <a:pt x="972740" y="555278"/>
                </a:moveTo>
                <a:lnTo>
                  <a:pt x="972740" y="579091"/>
                </a:lnTo>
                <a:cubicBezTo>
                  <a:pt x="966192" y="579388"/>
                  <a:pt x="960239" y="580579"/>
                  <a:pt x="954881" y="582663"/>
                </a:cubicBezTo>
                <a:cubicBezTo>
                  <a:pt x="952599" y="583556"/>
                  <a:pt x="950341" y="584672"/>
                  <a:pt x="948109" y="586011"/>
                </a:cubicBezTo>
                <a:cubicBezTo>
                  <a:pt x="945877" y="587351"/>
                  <a:pt x="943818" y="589013"/>
                  <a:pt x="941933" y="590997"/>
                </a:cubicBezTo>
                <a:cubicBezTo>
                  <a:pt x="940048" y="592981"/>
                  <a:pt x="938410" y="595313"/>
                  <a:pt x="937021" y="597992"/>
                </a:cubicBezTo>
                <a:cubicBezTo>
                  <a:pt x="935632" y="600671"/>
                  <a:pt x="934739" y="603796"/>
                  <a:pt x="934343" y="607368"/>
                </a:cubicBezTo>
                <a:lnTo>
                  <a:pt x="958453" y="607368"/>
                </a:lnTo>
                <a:lnTo>
                  <a:pt x="958453" y="629692"/>
                </a:lnTo>
                <a:lnTo>
                  <a:pt x="934045" y="629692"/>
                </a:lnTo>
                <a:lnTo>
                  <a:pt x="934045" y="745778"/>
                </a:lnTo>
                <a:lnTo>
                  <a:pt x="910232" y="745778"/>
                </a:lnTo>
                <a:lnTo>
                  <a:pt x="910232" y="629692"/>
                </a:lnTo>
                <a:lnTo>
                  <a:pt x="885676" y="629692"/>
                </a:lnTo>
                <a:lnTo>
                  <a:pt x="885676" y="607368"/>
                </a:lnTo>
                <a:lnTo>
                  <a:pt x="910679" y="607368"/>
                </a:lnTo>
                <a:cubicBezTo>
                  <a:pt x="911076" y="604987"/>
                  <a:pt x="911721" y="602060"/>
                  <a:pt x="912614" y="598587"/>
                </a:cubicBezTo>
                <a:cubicBezTo>
                  <a:pt x="913507" y="595114"/>
                  <a:pt x="914896" y="591443"/>
                  <a:pt x="916781" y="587574"/>
                </a:cubicBezTo>
                <a:cubicBezTo>
                  <a:pt x="918666" y="583704"/>
                  <a:pt x="921097" y="579860"/>
                  <a:pt x="924073" y="576040"/>
                </a:cubicBezTo>
                <a:cubicBezTo>
                  <a:pt x="927050" y="572220"/>
                  <a:pt x="930771" y="568772"/>
                  <a:pt x="935235" y="565696"/>
                </a:cubicBezTo>
                <a:cubicBezTo>
                  <a:pt x="939700" y="562620"/>
                  <a:pt x="945008" y="560115"/>
                  <a:pt x="951160" y="558180"/>
                </a:cubicBezTo>
                <a:cubicBezTo>
                  <a:pt x="957312" y="556246"/>
                  <a:pt x="964505" y="555278"/>
                  <a:pt x="972740" y="555278"/>
                </a:cubicBezTo>
                <a:close/>
                <a:moveTo>
                  <a:pt x="4554289" y="552450"/>
                </a:moveTo>
                <a:cubicBezTo>
                  <a:pt x="4556471" y="552450"/>
                  <a:pt x="4558555" y="552872"/>
                  <a:pt x="4560539" y="553715"/>
                </a:cubicBezTo>
                <a:cubicBezTo>
                  <a:pt x="4562524" y="554559"/>
                  <a:pt x="4564261" y="555700"/>
                  <a:pt x="4565749" y="557139"/>
                </a:cubicBezTo>
                <a:cubicBezTo>
                  <a:pt x="4567237" y="558577"/>
                  <a:pt x="4568403" y="560264"/>
                  <a:pt x="4569246" y="562199"/>
                </a:cubicBezTo>
                <a:cubicBezTo>
                  <a:pt x="4570089" y="564133"/>
                  <a:pt x="4570511" y="566242"/>
                  <a:pt x="4570511" y="568524"/>
                </a:cubicBezTo>
                <a:cubicBezTo>
                  <a:pt x="4570511" y="570707"/>
                  <a:pt x="4570089" y="572765"/>
                  <a:pt x="4569246" y="574700"/>
                </a:cubicBezTo>
                <a:cubicBezTo>
                  <a:pt x="4568403" y="576635"/>
                  <a:pt x="4567237" y="578322"/>
                  <a:pt x="4565749" y="579760"/>
                </a:cubicBezTo>
                <a:cubicBezTo>
                  <a:pt x="4564261" y="581199"/>
                  <a:pt x="4562524" y="582340"/>
                  <a:pt x="4560539" y="583183"/>
                </a:cubicBezTo>
                <a:cubicBezTo>
                  <a:pt x="4558555" y="584027"/>
                  <a:pt x="4556471" y="584448"/>
                  <a:pt x="4554289" y="584448"/>
                </a:cubicBezTo>
                <a:cubicBezTo>
                  <a:pt x="4552106" y="584448"/>
                  <a:pt x="4550047" y="584027"/>
                  <a:pt x="4548113" y="583183"/>
                </a:cubicBezTo>
                <a:cubicBezTo>
                  <a:pt x="4546177" y="582340"/>
                  <a:pt x="4544466" y="581199"/>
                  <a:pt x="4542978" y="579760"/>
                </a:cubicBezTo>
                <a:cubicBezTo>
                  <a:pt x="4541489" y="578322"/>
                  <a:pt x="4540323" y="576635"/>
                  <a:pt x="4539481" y="574700"/>
                </a:cubicBezTo>
                <a:cubicBezTo>
                  <a:pt x="4538637" y="572765"/>
                  <a:pt x="4538215" y="570707"/>
                  <a:pt x="4538215" y="568524"/>
                </a:cubicBezTo>
                <a:cubicBezTo>
                  <a:pt x="4538215" y="566242"/>
                  <a:pt x="4538637" y="564133"/>
                  <a:pt x="4539481" y="562199"/>
                </a:cubicBezTo>
                <a:cubicBezTo>
                  <a:pt x="4540323" y="560264"/>
                  <a:pt x="4541489" y="558577"/>
                  <a:pt x="4542978" y="557139"/>
                </a:cubicBezTo>
                <a:cubicBezTo>
                  <a:pt x="4544466" y="555700"/>
                  <a:pt x="4546177" y="554559"/>
                  <a:pt x="4548113" y="553715"/>
                </a:cubicBezTo>
                <a:cubicBezTo>
                  <a:pt x="4550047" y="552872"/>
                  <a:pt x="4552106" y="552450"/>
                  <a:pt x="4554289" y="552450"/>
                </a:cubicBezTo>
                <a:close/>
                <a:moveTo>
                  <a:pt x="3677989" y="552450"/>
                </a:moveTo>
                <a:cubicBezTo>
                  <a:pt x="3680172" y="552450"/>
                  <a:pt x="3682255" y="552872"/>
                  <a:pt x="3684240" y="553715"/>
                </a:cubicBezTo>
                <a:cubicBezTo>
                  <a:pt x="3686224" y="554559"/>
                  <a:pt x="3687960" y="555700"/>
                  <a:pt x="3689449" y="557139"/>
                </a:cubicBezTo>
                <a:cubicBezTo>
                  <a:pt x="3690937" y="558577"/>
                  <a:pt x="3692103" y="560264"/>
                  <a:pt x="3692946" y="562199"/>
                </a:cubicBezTo>
                <a:cubicBezTo>
                  <a:pt x="3693789" y="564133"/>
                  <a:pt x="3694211" y="566242"/>
                  <a:pt x="3694211" y="568524"/>
                </a:cubicBezTo>
                <a:cubicBezTo>
                  <a:pt x="3694211" y="570707"/>
                  <a:pt x="3693789" y="572765"/>
                  <a:pt x="3692946" y="574700"/>
                </a:cubicBezTo>
                <a:cubicBezTo>
                  <a:pt x="3692103" y="576635"/>
                  <a:pt x="3690937" y="578322"/>
                  <a:pt x="3689449" y="579760"/>
                </a:cubicBezTo>
                <a:cubicBezTo>
                  <a:pt x="3687960" y="581199"/>
                  <a:pt x="3686224" y="582340"/>
                  <a:pt x="3684240" y="583183"/>
                </a:cubicBezTo>
                <a:cubicBezTo>
                  <a:pt x="3682255" y="584027"/>
                  <a:pt x="3680172" y="584448"/>
                  <a:pt x="3677989" y="584448"/>
                </a:cubicBezTo>
                <a:cubicBezTo>
                  <a:pt x="3675806" y="584448"/>
                  <a:pt x="3673747" y="584027"/>
                  <a:pt x="3671813" y="583183"/>
                </a:cubicBezTo>
                <a:cubicBezTo>
                  <a:pt x="3669878" y="582340"/>
                  <a:pt x="3668166" y="581199"/>
                  <a:pt x="3666678" y="579760"/>
                </a:cubicBezTo>
                <a:cubicBezTo>
                  <a:pt x="3665190" y="578322"/>
                  <a:pt x="3664024" y="576635"/>
                  <a:pt x="3663181" y="574700"/>
                </a:cubicBezTo>
                <a:cubicBezTo>
                  <a:pt x="3662337" y="572765"/>
                  <a:pt x="3661915" y="570707"/>
                  <a:pt x="3661915" y="568524"/>
                </a:cubicBezTo>
                <a:cubicBezTo>
                  <a:pt x="3661915" y="566242"/>
                  <a:pt x="3662337" y="564133"/>
                  <a:pt x="3663181" y="562199"/>
                </a:cubicBezTo>
                <a:cubicBezTo>
                  <a:pt x="3664024" y="560264"/>
                  <a:pt x="3665190" y="558577"/>
                  <a:pt x="3666678" y="557139"/>
                </a:cubicBezTo>
                <a:cubicBezTo>
                  <a:pt x="3668166" y="555700"/>
                  <a:pt x="3669878" y="554559"/>
                  <a:pt x="3671813" y="553715"/>
                </a:cubicBezTo>
                <a:cubicBezTo>
                  <a:pt x="3673747" y="552872"/>
                  <a:pt x="3675806" y="552450"/>
                  <a:pt x="3677989" y="552450"/>
                </a:cubicBezTo>
                <a:close/>
                <a:moveTo>
                  <a:pt x="3477964" y="552450"/>
                </a:moveTo>
                <a:cubicBezTo>
                  <a:pt x="3480147" y="552450"/>
                  <a:pt x="3482230" y="552872"/>
                  <a:pt x="3484215" y="553715"/>
                </a:cubicBezTo>
                <a:cubicBezTo>
                  <a:pt x="3486199" y="554559"/>
                  <a:pt x="3487935" y="555700"/>
                  <a:pt x="3489424" y="557139"/>
                </a:cubicBezTo>
                <a:cubicBezTo>
                  <a:pt x="3490912" y="558577"/>
                  <a:pt x="3492078" y="560264"/>
                  <a:pt x="3492921" y="562199"/>
                </a:cubicBezTo>
                <a:cubicBezTo>
                  <a:pt x="3493764" y="564133"/>
                  <a:pt x="3494186" y="566242"/>
                  <a:pt x="3494186" y="568524"/>
                </a:cubicBezTo>
                <a:cubicBezTo>
                  <a:pt x="3494186" y="570707"/>
                  <a:pt x="3493764" y="572765"/>
                  <a:pt x="3492921" y="574700"/>
                </a:cubicBezTo>
                <a:cubicBezTo>
                  <a:pt x="3492078" y="576635"/>
                  <a:pt x="3490912" y="578322"/>
                  <a:pt x="3489424" y="579760"/>
                </a:cubicBezTo>
                <a:cubicBezTo>
                  <a:pt x="3487935" y="581199"/>
                  <a:pt x="3486199" y="582340"/>
                  <a:pt x="3484215" y="583183"/>
                </a:cubicBezTo>
                <a:cubicBezTo>
                  <a:pt x="3482230" y="584027"/>
                  <a:pt x="3480147" y="584448"/>
                  <a:pt x="3477964" y="584448"/>
                </a:cubicBezTo>
                <a:cubicBezTo>
                  <a:pt x="3475781" y="584448"/>
                  <a:pt x="3473722" y="584027"/>
                  <a:pt x="3471788" y="583183"/>
                </a:cubicBezTo>
                <a:cubicBezTo>
                  <a:pt x="3469853" y="582340"/>
                  <a:pt x="3468141" y="581199"/>
                  <a:pt x="3466653" y="579760"/>
                </a:cubicBezTo>
                <a:cubicBezTo>
                  <a:pt x="3465165" y="578322"/>
                  <a:pt x="3463999" y="576635"/>
                  <a:pt x="3463156" y="574700"/>
                </a:cubicBezTo>
                <a:cubicBezTo>
                  <a:pt x="3462312" y="572765"/>
                  <a:pt x="3461890" y="570707"/>
                  <a:pt x="3461890" y="568524"/>
                </a:cubicBezTo>
                <a:cubicBezTo>
                  <a:pt x="3461890" y="566242"/>
                  <a:pt x="3462312" y="564133"/>
                  <a:pt x="3463156" y="562199"/>
                </a:cubicBezTo>
                <a:cubicBezTo>
                  <a:pt x="3463999" y="560264"/>
                  <a:pt x="3465165" y="558577"/>
                  <a:pt x="3466653" y="557139"/>
                </a:cubicBezTo>
                <a:cubicBezTo>
                  <a:pt x="3468141" y="555700"/>
                  <a:pt x="3469853" y="554559"/>
                  <a:pt x="3471788" y="553715"/>
                </a:cubicBezTo>
                <a:cubicBezTo>
                  <a:pt x="3473722" y="552872"/>
                  <a:pt x="3475781" y="552450"/>
                  <a:pt x="3477964" y="552450"/>
                </a:cubicBezTo>
                <a:close/>
                <a:moveTo>
                  <a:pt x="3335089" y="552450"/>
                </a:moveTo>
                <a:cubicBezTo>
                  <a:pt x="3337272" y="552450"/>
                  <a:pt x="3339355" y="552872"/>
                  <a:pt x="3341340" y="553715"/>
                </a:cubicBezTo>
                <a:cubicBezTo>
                  <a:pt x="3343324" y="554559"/>
                  <a:pt x="3345060" y="555700"/>
                  <a:pt x="3346549" y="557139"/>
                </a:cubicBezTo>
                <a:cubicBezTo>
                  <a:pt x="3348037" y="558577"/>
                  <a:pt x="3349203" y="560264"/>
                  <a:pt x="3350046" y="562199"/>
                </a:cubicBezTo>
                <a:cubicBezTo>
                  <a:pt x="3350889" y="564133"/>
                  <a:pt x="3351311" y="566242"/>
                  <a:pt x="3351311" y="568524"/>
                </a:cubicBezTo>
                <a:cubicBezTo>
                  <a:pt x="3351311" y="570707"/>
                  <a:pt x="3350889" y="572765"/>
                  <a:pt x="3350046" y="574700"/>
                </a:cubicBezTo>
                <a:cubicBezTo>
                  <a:pt x="3349203" y="576635"/>
                  <a:pt x="3348037" y="578322"/>
                  <a:pt x="3346549" y="579760"/>
                </a:cubicBezTo>
                <a:cubicBezTo>
                  <a:pt x="3345060" y="581199"/>
                  <a:pt x="3343324" y="582340"/>
                  <a:pt x="3341340" y="583183"/>
                </a:cubicBezTo>
                <a:cubicBezTo>
                  <a:pt x="3339355" y="584027"/>
                  <a:pt x="3337272" y="584448"/>
                  <a:pt x="3335089" y="584448"/>
                </a:cubicBezTo>
                <a:cubicBezTo>
                  <a:pt x="3332906" y="584448"/>
                  <a:pt x="3330847" y="584027"/>
                  <a:pt x="3328913" y="583183"/>
                </a:cubicBezTo>
                <a:cubicBezTo>
                  <a:pt x="3326978" y="582340"/>
                  <a:pt x="3325266" y="581199"/>
                  <a:pt x="3323778" y="579760"/>
                </a:cubicBezTo>
                <a:cubicBezTo>
                  <a:pt x="3322290" y="578322"/>
                  <a:pt x="3321124" y="576635"/>
                  <a:pt x="3320281" y="574700"/>
                </a:cubicBezTo>
                <a:cubicBezTo>
                  <a:pt x="3319437" y="572765"/>
                  <a:pt x="3319015" y="570707"/>
                  <a:pt x="3319015" y="568524"/>
                </a:cubicBezTo>
                <a:cubicBezTo>
                  <a:pt x="3319015" y="566242"/>
                  <a:pt x="3319437" y="564133"/>
                  <a:pt x="3320281" y="562199"/>
                </a:cubicBezTo>
                <a:cubicBezTo>
                  <a:pt x="3321124" y="560264"/>
                  <a:pt x="3322290" y="558577"/>
                  <a:pt x="3323778" y="557139"/>
                </a:cubicBezTo>
                <a:cubicBezTo>
                  <a:pt x="3325266" y="555700"/>
                  <a:pt x="3326978" y="554559"/>
                  <a:pt x="3328913" y="553715"/>
                </a:cubicBezTo>
                <a:cubicBezTo>
                  <a:pt x="3330847" y="552872"/>
                  <a:pt x="3332906" y="552450"/>
                  <a:pt x="3335089" y="552450"/>
                </a:cubicBezTo>
                <a:close/>
                <a:moveTo>
                  <a:pt x="1630114" y="552450"/>
                </a:moveTo>
                <a:cubicBezTo>
                  <a:pt x="1632297" y="552450"/>
                  <a:pt x="1634380" y="552872"/>
                  <a:pt x="1636365" y="553715"/>
                </a:cubicBezTo>
                <a:cubicBezTo>
                  <a:pt x="1638349" y="554559"/>
                  <a:pt x="1640085" y="555700"/>
                  <a:pt x="1641574" y="557139"/>
                </a:cubicBezTo>
                <a:cubicBezTo>
                  <a:pt x="1643062" y="558577"/>
                  <a:pt x="1644228" y="560264"/>
                  <a:pt x="1645071" y="562199"/>
                </a:cubicBezTo>
                <a:cubicBezTo>
                  <a:pt x="1645915" y="564133"/>
                  <a:pt x="1646336" y="566242"/>
                  <a:pt x="1646336" y="568524"/>
                </a:cubicBezTo>
                <a:cubicBezTo>
                  <a:pt x="1646336" y="570707"/>
                  <a:pt x="1645915" y="572765"/>
                  <a:pt x="1645071" y="574700"/>
                </a:cubicBezTo>
                <a:cubicBezTo>
                  <a:pt x="1644228" y="576635"/>
                  <a:pt x="1643062" y="578322"/>
                  <a:pt x="1641574" y="579760"/>
                </a:cubicBezTo>
                <a:cubicBezTo>
                  <a:pt x="1640085" y="581199"/>
                  <a:pt x="1638349" y="582340"/>
                  <a:pt x="1636365" y="583183"/>
                </a:cubicBezTo>
                <a:cubicBezTo>
                  <a:pt x="1634380" y="584027"/>
                  <a:pt x="1632297" y="584448"/>
                  <a:pt x="1630114" y="584448"/>
                </a:cubicBezTo>
                <a:cubicBezTo>
                  <a:pt x="1627931" y="584448"/>
                  <a:pt x="1625872" y="584027"/>
                  <a:pt x="1623938" y="583183"/>
                </a:cubicBezTo>
                <a:cubicBezTo>
                  <a:pt x="1622003" y="582340"/>
                  <a:pt x="1620291" y="581199"/>
                  <a:pt x="1618803" y="579760"/>
                </a:cubicBezTo>
                <a:cubicBezTo>
                  <a:pt x="1617315" y="578322"/>
                  <a:pt x="1616149" y="576635"/>
                  <a:pt x="1615306" y="574700"/>
                </a:cubicBezTo>
                <a:cubicBezTo>
                  <a:pt x="1614462" y="572765"/>
                  <a:pt x="1614041" y="570707"/>
                  <a:pt x="1614041" y="568524"/>
                </a:cubicBezTo>
                <a:cubicBezTo>
                  <a:pt x="1614041" y="566242"/>
                  <a:pt x="1614462" y="564133"/>
                  <a:pt x="1615306" y="562199"/>
                </a:cubicBezTo>
                <a:cubicBezTo>
                  <a:pt x="1616149" y="560264"/>
                  <a:pt x="1617315" y="558577"/>
                  <a:pt x="1618803" y="557139"/>
                </a:cubicBezTo>
                <a:cubicBezTo>
                  <a:pt x="1620291" y="555700"/>
                  <a:pt x="1622003" y="554559"/>
                  <a:pt x="1623938" y="553715"/>
                </a:cubicBezTo>
                <a:cubicBezTo>
                  <a:pt x="1625872" y="552872"/>
                  <a:pt x="1627931" y="552450"/>
                  <a:pt x="1630114" y="552450"/>
                </a:cubicBezTo>
                <a:close/>
                <a:moveTo>
                  <a:pt x="696664" y="552450"/>
                </a:moveTo>
                <a:cubicBezTo>
                  <a:pt x="698847" y="552450"/>
                  <a:pt x="700930" y="552872"/>
                  <a:pt x="702915" y="553715"/>
                </a:cubicBezTo>
                <a:cubicBezTo>
                  <a:pt x="704899" y="554559"/>
                  <a:pt x="706635" y="555700"/>
                  <a:pt x="708124" y="557139"/>
                </a:cubicBezTo>
                <a:cubicBezTo>
                  <a:pt x="709612" y="558577"/>
                  <a:pt x="710778" y="560264"/>
                  <a:pt x="711621" y="562199"/>
                </a:cubicBezTo>
                <a:cubicBezTo>
                  <a:pt x="712465" y="564133"/>
                  <a:pt x="712886" y="566242"/>
                  <a:pt x="712886" y="568524"/>
                </a:cubicBezTo>
                <a:cubicBezTo>
                  <a:pt x="712886" y="570707"/>
                  <a:pt x="712465" y="572765"/>
                  <a:pt x="711621" y="574700"/>
                </a:cubicBezTo>
                <a:cubicBezTo>
                  <a:pt x="710778" y="576635"/>
                  <a:pt x="709612" y="578322"/>
                  <a:pt x="708124" y="579760"/>
                </a:cubicBezTo>
                <a:cubicBezTo>
                  <a:pt x="706635" y="581199"/>
                  <a:pt x="704899" y="582340"/>
                  <a:pt x="702915" y="583183"/>
                </a:cubicBezTo>
                <a:cubicBezTo>
                  <a:pt x="700930" y="584027"/>
                  <a:pt x="698847" y="584448"/>
                  <a:pt x="696664" y="584448"/>
                </a:cubicBezTo>
                <a:cubicBezTo>
                  <a:pt x="694481" y="584448"/>
                  <a:pt x="692422" y="584027"/>
                  <a:pt x="690488" y="583183"/>
                </a:cubicBezTo>
                <a:cubicBezTo>
                  <a:pt x="688553" y="582340"/>
                  <a:pt x="686841" y="581199"/>
                  <a:pt x="685353" y="579760"/>
                </a:cubicBezTo>
                <a:cubicBezTo>
                  <a:pt x="683865" y="578322"/>
                  <a:pt x="682699" y="576635"/>
                  <a:pt x="681856" y="574700"/>
                </a:cubicBezTo>
                <a:cubicBezTo>
                  <a:pt x="681012" y="572765"/>
                  <a:pt x="680591" y="570707"/>
                  <a:pt x="680591" y="568524"/>
                </a:cubicBezTo>
                <a:cubicBezTo>
                  <a:pt x="680591" y="566242"/>
                  <a:pt x="681012" y="564133"/>
                  <a:pt x="681856" y="562199"/>
                </a:cubicBezTo>
                <a:cubicBezTo>
                  <a:pt x="682699" y="560264"/>
                  <a:pt x="683865" y="558577"/>
                  <a:pt x="685353" y="557139"/>
                </a:cubicBezTo>
                <a:cubicBezTo>
                  <a:pt x="686841" y="555700"/>
                  <a:pt x="688553" y="554559"/>
                  <a:pt x="690488" y="553715"/>
                </a:cubicBezTo>
                <a:cubicBezTo>
                  <a:pt x="692422" y="552872"/>
                  <a:pt x="694481" y="552450"/>
                  <a:pt x="696664" y="552450"/>
                </a:cubicBezTo>
                <a:close/>
                <a:moveTo>
                  <a:pt x="506164" y="552450"/>
                </a:moveTo>
                <a:cubicBezTo>
                  <a:pt x="508347" y="552450"/>
                  <a:pt x="510430" y="552872"/>
                  <a:pt x="512415" y="553715"/>
                </a:cubicBezTo>
                <a:cubicBezTo>
                  <a:pt x="514399" y="554559"/>
                  <a:pt x="516135" y="555700"/>
                  <a:pt x="517624" y="557139"/>
                </a:cubicBezTo>
                <a:cubicBezTo>
                  <a:pt x="519112" y="558577"/>
                  <a:pt x="520278" y="560264"/>
                  <a:pt x="521121" y="562199"/>
                </a:cubicBezTo>
                <a:cubicBezTo>
                  <a:pt x="521965" y="564133"/>
                  <a:pt x="522386" y="566242"/>
                  <a:pt x="522386" y="568524"/>
                </a:cubicBezTo>
                <a:cubicBezTo>
                  <a:pt x="522386" y="570707"/>
                  <a:pt x="521965" y="572765"/>
                  <a:pt x="521121" y="574700"/>
                </a:cubicBezTo>
                <a:cubicBezTo>
                  <a:pt x="520278" y="576635"/>
                  <a:pt x="519112" y="578322"/>
                  <a:pt x="517624" y="579760"/>
                </a:cubicBezTo>
                <a:cubicBezTo>
                  <a:pt x="516135" y="581199"/>
                  <a:pt x="514399" y="582340"/>
                  <a:pt x="512415" y="583183"/>
                </a:cubicBezTo>
                <a:cubicBezTo>
                  <a:pt x="510430" y="584027"/>
                  <a:pt x="508347" y="584448"/>
                  <a:pt x="506164" y="584448"/>
                </a:cubicBezTo>
                <a:cubicBezTo>
                  <a:pt x="503981" y="584448"/>
                  <a:pt x="501922" y="584027"/>
                  <a:pt x="499988" y="583183"/>
                </a:cubicBezTo>
                <a:cubicBezTo>
                  <a:pt x="498053" y="582340"/>
                  <a:pt x="496341" y="581199"/>
                  <a:pt x="494853" y="579760"/>
                </a:cubicBezTo>
                <a:cubicBezTo>
                  <a:pt x="493365" y="578322"/>
                  <a:pt x="492199" y="576635"/>
                  <a:pt x="491356" y="574700"/>
                </a:cubicBezTo>
                <a:cubicBezTo>
                  <a:pt x="490512" y="572765"/>
                  <a:pt x="490091" y="570707"/>
                  <a:pt x="490091" y="568524"/>
                </a:cubicBezTo>
                <a:cubicBezTo>
                  <a:pt x="490091" y="566242"/>
                  <a:pt x="490512" y="564133"/>
                  <a:pt x="491356" y="562199"/>
                </a:cubicBezTo>
                <a:cubicBezTo>
                  <a:pt x="492199" y="560264"/>
                  <a:pt x="493365" y="558577"/>
                  <a:pt x="494853" y="557139"/>
                </a:cubicBezTo>
                <a:cubicBezTo>
                  <a:pt x="496341" y="555700"/>
                  <a:pt x="498053" y="554559"/>
                  <a:pt x="499988" y="553715"/>
                </a:cubicBezTo>
                <a:cubicBezTo>
                  <a:pt x="501922" y="552872"/>
                  <a:pt x="503981" y="552450"/>
                  <a:pt x="506164" y="552450"/>
                </a:cubicBezTo>
                <a:close/>
                <a:moveTo>
                  <a:pt x="7444084" y="77242"/>
                </a:moveTo>
                <a:cubicBezTo>
                  <a:pt x="7437635" y="77540"/>
                  <a:pt x="7431731" y="78730"/>
                  <a:pt x="7426373" y="80814"/>
                </a:cubicBezTo>
                <a:cubicBezTo>
                  <a:pt x="7424092" y="81707"/>
                  <a:pt x="7421835" y="82848"/>
                  <a:pt x="7419602" y="84237"/>
                </a:cubicBezTo>
                <a:cubicBezTo>
                  <a:pt x="7417369" y="85626"/>
                  <a:pt x="7415311" y="87313"/>
                  <a:pt x="7413425" y="89297"/>
                </a:cubicBezTo>
                <a:cubicBezTo>
                  <a:pt x="7411541" y="91282"/>
                  <a:pt x="7409903" y="93613"/>
                  <a:pt x="7408515" y="96292"/>
                </a:cubicBezTo>
                <a:cubicBezTo>
                  <a:pt x="7407125" y="98971"/>
                  <a:pt x="7406233" y="102096"/>
                  <a:pt x="7405835" y="105668"/>
                </a:cubicBezTo>
                <a:lnTo>
                  <a:pt x="7482482" y="105668"/>
                </a:lnTo>
                <a:cubicBezTo>
                  <a:pt x="7481986" y="102096"/>
                  <a:pt x="7481068" y="98971"/>
                  <a:pt x="7479729" y="96292"/>
                </a:cubicBezTo>
                <a:cubicBezTo>
                  <a:pt x="7478389" y="93613"/>
                  <a:pt x="7476777" y="91282"/>
                  <a:pt x="7474891" y="89297"/>
                </a:cubicBezTo>
                <a:cubicBezTo>
                  <a:pt x="7473007" y="87313"/>
                  <a:pt x="7470947" y="85626"/>
                  <a:pt x="7468715" y="84237"/>
                </a:cubicBezTo>
                <a:cubicBezTo>
                  <a:pt x="7466483" y="82848"/>
                  <a:pt x="7464226" y="81707"/>
                  <a:pt x="7461943" y="80814"/>
                </a:cubicBezTo>
                <a:cubicBezTo>
                  <a:pt x="7456586" y="78730"/>
                  <a:pt x="7450633" y="77540"/>
                  <a:pt x="7444084" y="77242"/>
                </a:cubicBezTo>
                <a:close/>
                <a:moveTo>
                  <a:pt x="7063233" y="77242"/>
                </a:moveTo>
                <a:cubicBezTo>
                  <a:pt x="7055891" y="77540"/>
                  <a:pt x="7049392" y="78929"/>
                  <a:pt x="7043737" y="81409"/>
                </a:cubicBezTo>
                <a:cubicBezTo>
                  <a:pt x="7041355" y="82501"/>
                  <a:pt x="7038999" y="83840"/>
                  <a:pt x="7036667" y="85428"/>
                </a:cubicBezTo>
                <a:cubicBezTo>
                  <a:pt x="7034336" y="87015"/>
                  <a:pt x="7032253" y="89000"/>
                  <a:pt x="7030417" y="91381"/>
                </a:cubicBezTo>
                <a:cubicBezTo>
                  <a:pt x="7028581" y="93762"/>
                  <a:pt x="7027118" y="96540"/>
                  <a:pt x="7026026" y="99715"/>
                </a:cubicBezTo>
                <a:cubicBezTo>
                  <a:pt x="7024935" y="102890"/>
                  <a:pt x="7024389" y="106561"/>
                  <a:pt x="7024389" y="110729"/>
                </a:cubicBezTo>
                <a:lnTo>
                  <a:pt x="7024389" y="137518"/>
                </a:lnTo>
                <a:cubicBezTo>
                  <a:pt x="7024389" y="141883"/>
                  <a:pt x="7024935" y="145753"/>
                  <a:pt x="7026026" y="149126"/>
                </a:cubicBezTo>
                <a:cubicBezTo>
                  <a:pt x="7027118" y="152500"/>
                  <a:pt x="7028581" y="155402"/>
                  <a:pt x="7030417" y="157833"/>
                </a:cubicBezTo>
                <a:cubicBezTo>
                  <a:pt x="7032253" y="160264"/>
                  <a:pt x="7034336" y="162322"/>
                  <a:pt x="7036667" y="164009"/>
                </a:cubicBezTo>
                <a:cubicBezTo>
                  <a:pt x="7038999" y="165696"/>
                  <a:pt x="7041355" y="167085"/>
                  <a:pt x="7043737" y="168176"/>
                </a:cubicBezTo>
                <a:cubicBezTo>
                  <a:pt x="7049392" y="170756"/>
                  <a:pt x="7055891" y="172195"/>
                  <a:pt x="7063233" y="172492"/>
                </a:cubicBezTo>
                <a:cubicBezTo>
                  <a:pt x="7070476" y="172195"/>
                  <a:pt x="7076925" y="170756"/>
                  <a:pt x="7082581" y="168176"/>
                </a:cubicBezTo>
                <a:cubicBezTo>
                  <a:pt x="7084962" y="167085"/>
                  <a:pt x="7087319" y="165696"/>
                  <a:pt x="7089650" y="164009"/>
                </a:cubicBezTo>
                <a:cubicBezTo>
                  <a:pt x="7091982" y="162322"/>
                  <a:pt x="7094065" y="160264"/>
                  <a:pt x="7095901" y="157833"/>
                </a:cubicBezTo>
                <a:cubicBezTo>
                  <a:pt x="7097737" y="155402"/>
                  <a:pt x="7099200" y="152500"/>
                  <a:pt x="7100291" y="149126"/>
                </a:cubicBezTo>
                <a:cubicBezTo>
                  <a:pt x="7101383" y="145753"/>
                  <a:pt x="7101929" y="141883"/>
                  <a:pt x="7101929" y="137518"/>
                </a:cubicBezTo>
                <a:lnTo>
                  <a:pt x="7101929" y="110729"/>
                </a:lnTo>
                <a:cubicBezTo>
                  <a:pt x="7101929" y="106561"/>
                  <a:pt x="7101383" y="102890"/>
                  <a:pt x="7100291" y="99715"/>
                </a:cubicBezTo>
                <a:cubicBezTo>
                  <a:pt x="7099200" y="96540"/>
                  <a:pt x="7097737" y="93762"/>
                  <a:pt x="7095901" y="91381"/>
                </a:cubicBezTo>
                <a:cubicBezTo>
                  <a:pt x="7094065" y="89000"/>
                  <a:pt x="7091982" y="87015"/>
                  <a:pt x="7089650" y="85428"/>
                </a:cubicBezTo>
                <a:cubicBezTo>
                  <a:pt x="7087319" y="83840"/>
                  <a:pt x="7084962" y="82501"/>
                  <a:pt x="7082581" y="81409"/>
                </a:cubicBezTo>
                <a:cubicBezTo>
                  <a:pt x="7076925" y="78929"/>
                  <a:pt x="7070476" y="77540"/>
                  <a:pt x="7063233" y="77242"/>
                </a:cubicBezTo>
                <a:close/>
                <a:moveTo>
                  <a:pt x="6777334" y="77242"/>
                </a:moveTo>
                <a:cubicBezTo>
                  <a:pt x="6770885" y="77540"/>
                  <a:pt x="6764981" y="78730"/>
                  <a:pt x="6759623" y="80814"/>
                </a:cubicBezTo>
                <a:cubicBezTo>
                  <a:pt x="6757342" y="81707"/>
                  <a:pt x="6755085" y="82848"/>
                  <a:pt x="6752852" y="84237"/>
                </a:cubicBezTo>
                <a:cubicBezTo>
                  <a:pt x="6750619" y="85626"/>
                  <a:pt x="6748561" y="87313"/>
                  <a:pt x="6746675" y="89297"/>
                </a:cubicBezTo>
                <a:cubicBezTo>
                  <a:pt x="6744791" y="91282"/>
                  <a:pt x="6743153" y="93613"/>
                  <a:pt x="6741765" y="96292"/>
                </a:cubicBezTo>
                <a:cubicBezTo>
                  <a:pt x="6740375" y="98971"/>
                  <a:pt x="6739483" y="102096"/>
                  <a:pt x="6739085" y="105668"/>
                </a:cubicBezTo>
                <a:lnTo>
                  <a:pt x="6815732" y="105668"/>
                </a:lnTo>
                <a:cubicBezTo>
                  <a:pt x="6815236" y="102096"/>
                  <a:pt x="6814318" y="98971"/>
                  <a:pt x="6812979" y="96292"/>
                </a:cubicBezTo>
                <a:cubicBezTo>
                  <a:pt x="6811639" y="93613"/>
                  <a:pt x="6810027" y="91282"/>
                  <a:pt x="6808141" y="89297"/>
                </a:cubicBezTo>
                <a:cubicBezTo>
                  <a:pt x="6806257" y="87313"/>
                  <a:pt x="6804197" y="85626"/>
                  <a:pt x="6801965" y="84237"/>
                </a:cubicBezTo>
                <a:cubicBezTo>
                  <a:pt x="6799733" y="82848"/>
                  <a:pt x="6797476" y="81707"/>
                  <a:pt x="6795193" y="80814"/>
                </a:cubicBezTo>
                <a:cubicBezTo>
                  <a:pt x="6789836" y="78730"/>
                  <a:pt x="6783883" y="77540"/>
                  <a:pt x="6777334" y="77242"/>
                </a:cubicBezTo>
                <a:close/>
                <a:moveTo>
                  <a:pt x="6556622" y="77242"/>
                </a:moveTo>
                <a:cubicBezTo>
                  <a:pt x="6549379" y="77540"/>
                  <a:pt x="6542930" y="78929"/>
                  <a:pt x="6537275" y="81409"/>
                </a:cubicBezTo>
                <a:cubicBezTo>
                  <a:pt x="6534893" y="82501"/>
                  <a:pt x="6532537" y="83840"/>
                  <a:pt x="6530205" y="85428"/>
                </a:cubicBezTo>
                <a:cubicBezTo>
                  <a:pt x="6527874" y="87015"/>
                  <a:pt x="6525790" y="89000"/>
                  <a:pt x="6523955" y="91381"/>
                </a:cubicBezTo>
                <a:cubicBezTo>
                  <a:pt x="6522119" y="93762"/>
                  <a:pt x="6520655" y="96540"/>
                  <a:pt x="6519564" y="99715"/>
                </a:cubicBezTo>
                <a:cubicBezTo>
                  <a:pt x="6518473" y="102890"/>
                  <a:pt x="6517927" y="106561"/>
                  <a:pt x="6517927" y="110729"/>
                </a:cubicBezTo>
                <a:lnTo>
                  <a:pt x="6517927" y="137518"/>
                </a:lnTo>
                <a:cubicBezTo>
                  <a:pt x="6517927" y="141883"/>
                  <a:pt x="6518473" y="145753"/>
                  <a:pt x="6519564" y="149126"/>
                </a:cubicBezTo>
                <a:cubicBezTo>
                  <a:pt x="6520655" y="152500"/>
                  <a:pt x="6522119" y="155402"/>
                  <a:pt x="6523955" y="157833"/>
                </a:cubicBezTo>
                <a:cubicBezTo>
                  <a:pt x="6525790" y="160264"/>
                  <a:pt x="6527874" y="162322"/>
                  <a:pt x="6530205" y="164009"/>
                </a:cubicBezTo>
                <a:cubicBezTo>
                  <a:pt x="6532537" y="165696"/>
                  <a:pt x="6534893" y="167085"/>
                  <a:pt x="6537275" y="168176"/>
                </a:cubicBezTo>
                <a:cubicBezTo>
                  <a:pt x="6542930" y="170756"/>
                  <a:pt x="6549379" y="172195"/>
                  <a:pt x="6556622" y="172492"/>
                </a:cubicBezTo>
                <a:cubicBezTo>
                  <a:pt x="6563865" y="172195"/>
                  <a:pt x="6570315" y="170756"/>
                  <a:pt x="6575969" y="168176"/>
                </a:cubicBezTo>
                <a:cubicBezTo>
                  <a:pt x="6578351" y="167085"/>
                  <a:pt x="6580708" y="165696"/>
                  <a:pt x="6583039" y="164009"/>
                </a:cubicBezTo>
                <a:cubicBezTo>
                  <a:pt x="6585371" y="162322"/>
                  <a:pt x="6587455" y="160264"/>
                  <a:pt x="6589291" y="157833"/>
                </a:cubicBezTo>
                <a:cubicBezTo>
                  <a:pt x="6591126" y="155402"/>
                  <a:pt x="6592589" y="152500"/>
                  <a:pt x="6593681" y="149126"/>
                </a:cubicBezTo>
                <a:cubicBezTo>
                  <a:pt x="6594772" y="145753"/>
                  <a:pt x="6595317" y="141883"/>
                  <a:pt x="6595317" y="137518"/>
                </a:cubicBezTo>
                <a:lnTo>
                  <a:pt x="6595317" y="110729"/>
                </a:lnTo>
                <a:cubicBezTo>
                  <a:pt x="6595317" y="106561"/>
                  <a:pt x="6594772" y="102890"/>
                  <a:pt x="6593681" y="99715"/>
                </a:cubicBezTo>
                <a:cubicBezTo>
                  <a:pt x="6592589" y="96540"/>
                  <a:pt x="6591126" y="93762"/>
                  <a:pt x="6589291" y="91381"/>
                </a:cubicBezTo>
                <a:cubicBezTo>
                  <a:pt x="6587455" y="89000"/>
                  <a:pt x="6585371" y="87015"/>
                  <a:pt x="6583039" y="85428"/>
                </a:cubicBezTo>
                <a:cubicBezTo>
                  <a:pt x="6580708" y="83840"/>
                  <a:pt x="6578351" y="82501"/>
                  <a:pt x="6575969" y="81409"/>
                </a:cubicBezTo>
                <a:cubicBezTo>
                  <a:pt x="6570315" y="78929"/>
                  <a:pt x="6563865" y="77540"/>
                  <a:pt x="6556622" y="77242"/>
                </a:cubicBezTo>
                <a:close/>
                <a:moveTo>
                  <a:pt x="6108947" y="77242"/>
                </a:moveTo>
                <a:cubicBezTo>
                  <a:pt x="6101705" y="77540"/>
                  <a:pt x="6095255" y="78929"/>
                  <a:pt x="6089599" y="81409"/>
                </a:cubicBezTo>
                <a:cubicBezTo>
                  <a:pt x="6087218" y="82501"/>
                  <a:pt x="6084862" y="83840"/>
                  <a:pt x="6082530" y="85428"/>
                </a:cubicBezTo>
                <a:cubicBezTo>
                  <a:pt x="6080199" y="87015"/>
                  <a:pt x="6078115" y="89000"/>
                  <a:pt x="6076279" y="91381"/>
                </a:cubicBezTo>
                <a:cubicBezTo>
                  <a:pt x="6074444" y="93762"/>
                  <a:pt x="6072981" y="96540"/>
                  <a:pt x="6071889" y="99715"/>
                </a:cubicBezTo>
                <a:cubicBezTo>
                  <a:pt x="6070797" y="102890"/>
                  <a:pt x="6070252" y="106561"/>
                  <a:pt x="6070252" y="110729"/>
                </a:cubicBezTo>
                <a:lnTo>
                  <a:pt x="6070252" y="137518"/>
                </a:lnTo>
                <a:cubicBezTo>
                  <a:pt x="6070252" y="141883"/>
                  <a:pt x="6070797" y="145753"/>
                  <a:pt x="6071889" y="149126"/>
                </a:cubicBezTo>
                <a:cubicBezTo>
                  <a:pt x="6072981" y="152500"/>
                  <a:pt x="6074444" y="155402"/>
                  <a:pt x="6076279" y="157833"/>
                </a:cubicBezTo>
                <a:cubicBezTo>
                  <a:pt x="6078115" y="160264"/>
                  <a:pt x="6080199" y="162322"/>
                  <a:pt x="6082530" y="164009"/>
                </a:cubicBezTo>
                <a:cubicBezTo>
                  <a:pt x="6084862" y="165696"/>
                  <a:pt x="6087218" y="167085"/>
                  <a:pt x="6089599" y="168176"/>
                </a:cubicBezTo>
                <a:cubicBezTo>
                  <a:pt x="6095255" y="170756"/>
                  <a:pt x="6101705" y="172195"/>
                  <a:pt x="6108947" y="172492"/>
                </a:cubicBezTo>
                <a:cubicBezTo>
                  <a:pt x="6116190" y="172195"/>
                  <a:pt x="6122639" y="170756"/>
                  <a:pt x="6128295" y="168176"/>
                </a:cubicBezTo>
                <a:cubicBezTo>
                  <a:pt x="6130676" y="167085"/>
                  <a:pt x="6133033" y="165696"/>
                  <a:pt x="6135364" y="164009"/>
                </a:cubicBezTo>
                <a:cubicBezTo>
                  <a:pt x="6137696" y="162322"/>
                  <a:pt x="6139779" y="160264"/>
                  <a:pt x="6141615" y="157833"/>
                </a:cubicBezTo>
                <a:cubicBezTo>
                  <a:pt x="6143451" y="155402"/>
                  <a:pt x="6144914" y="152500"/>
                  <a:pt x="6146005" y="149126"/>
                </a:cubicBezTo>
                <a:cubicBezTo>
                  <a:pt x="6147097" y="145753"/>
                  <a:pt x="6147643" y="141883"/>
                  <a:pt x="6147643" y="137518"/>
                </a:cubicBezTo>
                <a:lnTo>
                  <a:pt x="6147643" y="110729"/>
                </a:lnTo>
                <a:cubicBezTo>
                  <a:pt x="6147643" y="106561"/>
                  <a:pt x="6147097" y="102890"/>
                  <a:pt x="6146005" y="99715"/>
                </a:cubicBezTo>
                <a:cubicBezTo>
                  <a:pt x="6144914" y="96540"/>
                  <a:pt x="6143451" y="93762"/>
                  <a:pt x="6141615" y="91381"/>
                </a:cubicBezTo>
                <a:cubicBezTo>
                  <a:pt x="6139779" y="89000"/>
                  <a:pt x="6137696" y="87015"/>
                  <a:pt x="6135364" y="85428"/>
                </a:cubicBezTo>
                <a:cubicBezTo>
                  <a:pt x="6133033" y="83840"/>
                  <a:pt x="6130676" y="82501"/>
                  <a:pt x="6128295" y="81409"/>
                </a:cubicBezTo>
                <a:cubicBezTo>
                  <a:pt x="6122639" y="78929"/>
                  <a:pt x="6116190" y="77540"/>
                  <a:pt x="6108947" y="77242"/>
                </a:cubicBezTo>
                <a:close/>
                <a:moveTo>
                  <a:pt x="5880347" y="77242"/>
                </a:moveTo>
                <a:cubicBezTo>
                  <a:pt x="5873105" y="77540"/>
                  <a:pt x="5866655" y="78929"/>
                  <a:pt x="5860999" y="81409"/>
                </a:cubicBezTo>
                <a:cubicBezTo>
                  <a:pt x="5858618" y="82501"/>
                  <a:pt x="5856262" y="83840"/>
                  <a:pt x="5853930" y="85428"/>
                </a:cubicBezTo>
                <a:cubicBezTo>
                  <a:pt x="5851599" y="87015"/>
                  <a:pt x="5849515" y="89000"/>
                  <a:pt x="5847679" y="91381"/>
                </a:cubicBezTo>
                <a:cubicBezTo>
                  <a:pt x="5845844" y="93762"/>
                  <a:pt x="5844381" y="96540"/>
                  <a:pt x="5843289" y="99715"/>
                </a:cubicBezTo>
                <a:cubicBezTo>
                  <a:pt x="5842197" y="102890"/>
                  <a:pt x="5841652" y="106561"/>
                  <a:pt x="5841652" y="110729"/>
                </a:cubicBezTo>
                <a:lnTo>
                  <a:pt x="5841652" y="137518"/>
                </a:lnTo>
                <a:cubicBezTo>
                  <a:pt x="5841652" y="141883"/>
                  <a:pt x="5842197" y="145753"/>
                  <a:pt x="5843289" y="149126"/>
                </a:cubicBezTo>
                <a:cubicBezTo>
                  <a:pt x="5844381" y="152500"/>
                  <a:pt x="5845844" y="155402"/>
                  <a:pt x="5847679" y="157833"/>
                </a:cubicBezTo>
                <a:cubicBezTo>
                  <a:pt x="5849515" y="160264"/>
                  <a:pt x="5851599" y="162322"/>
                  <a:pt x="5853930" y="164009"/>
                </a:cubicBezTo>
                <a:cubicBezTo>
                  <a:pt x="5856262" y="165696"/>
                  <a:pt x="5858618" y="167085"/>
                  <a:pt x="5860999" y="168176"/>
                </a:cubicBezTo>
                <a:cubicBezTo>
                  <a:pt x="5866655" y="170756"/>
                  <a:pt x="5873105" y="172195"/>
                  <a:pt x="5880347" y="172492"/>
                </a:cubicBezTo>
                <a:cubicBezTo>
                  <a:pt x="5887590" y="172195"/>
                  <a:pt x="5894039" y="170756"/>
                  <a:pt x="5899695" y="168176"/>
                </a:cubicBezTo>
                <a:cubicBezTo>
                  <a:pt x="5902076" y="167085"/>
                  <a:pt x="5904433" y="165696"/>
                  <a:pt x="5906764" y="164009"/>
                </a:cubicBezTo>
                <a:cubicBezTo>
                  <a:pt x="5909096" y="162322"/>
                  <a:pt x="5911179" y="160264"/>
                  <a:pt x="5913015" y="157833"/>
                </a:cubicBezTo>
                <a:cubicBezTo>
                  <a:pt x="5914851" y="155402"/>
                  <a:pt x="5916314" y="152500"/>
                  <a:pt x="5917405" y="149126"/>
                </a:cubicBezTo>
                <a:cubicBezTo>
                  <a:pt x="5918497" y="145753"/>
                  <a:pt x="5919043" y="141883"/>
                  <a:pt x="5919043" y="137518"/>
                </a:cubicBezTo>
                <a:lnTo>
                  <a:pt x="5919043" y="110729"/>
                </a:lnTo>
                <a:cubicBezTo>
                  <a:pt x="5919043" y="106561"/>
                  <a:pt x="5918497" y="102890"/>
                  <a:pt x="5917405" y="99715"/>
                </a:cubicBezTo>
                <a:cubicBezTo>
                  <a:pt x="5916314" y="96540"/>
                  <a:pt x="5914851" y="93762"/>
                  <a:pt x="5913015" y="91381"/>
                </a:cubicBezTo>
                <a:cubicBezTo>
                  <a:pt x="5911179" y="89000"/>
                  <a:pt x="5909096" y="87015"/>
                  <a:pt x="5906764" y="85428"/>
                </a:cubicBezTo>
                <a:cubicBezTo>
                  <a:pt x="5904433" y="83840"/>
                  <a:pt x="5902076" y="82501"/>
                  <a:pt x="5899695" y="81409"/>
                </a:cubicBezTo>
                <a:cubicBezTo>
                  <a:pt x="5894039" y="78929"/>
                  <a:pt x="5887590" y="77540"/>
                  <a:pt x="5880347" y="77242"/>
                </a:cubicBezTo>
                <a:close/>
                <a:moveTo>
                  <a:pt x="3432422" y="77242"/>
                </a:moveTo>
                <a:cubicBezTo>
                  <a:pt x="3425179" y="77540"/>
                  <a:pt x="3418730" y="78929"/>
                  <a:pt x="3413075" y="81409"/>
                </a:cubicBezTo>
                <a:cubicBezTo>
                  <a:pt x="3410694" y="82501"/>
                  <a:pt x="3408337" y="83840"/>
                  <a:pt x="3406006" y="85428"/>
                </a:cubicBezTo>
                <a:cubicBezTo>
                  <a:pt x="3403674" y="87015"/>
                  <a:pt x="3401590" y="89000"/>
                  <a:pt x="3399755" y="91381"/>
                </a:cubicBezTo>
                <a:cubicBezTo>
                  <a:pt x="3397919" y="93762"/>
                  <a:pt x="3396456" y="96540"/>
                  <a:pt x="3395364" y="99715"/>
                </a:cubicBezTo>
                <a:cubicBezTo>
                  <a:pt x="3394273" y="102890"/>
                  <a:pt x="3393727" y="106561"/>
                  <a:pt x="3393727" y="110729"/>
                </a:cubicBezTo>
                <a:lnTo>
                  <a:pt x="3393727" y="137518"/>
                </a:lnTo>
                <a:cubicBezTo>
                  <a:pt x="3393727" y="141883"/>
                  <a:pt x="3394273" y="145753"/>
                  <a:pt x="3395364" y="149126"/>
                </a:cubicBezTo>
                <a:cubicBezTo>
                  <a:pt x="3396456" y="152500"/>
                  <a:pt x="3397919" y="155402"/>
                  <a:pt x="3399755" y="157833"/>
                </a:cubicBezTo>
                <a:cubicBezTo>
                  <a:pt x="3401590" y="160264"/>
                  <a:pt x="3403674" y="162322"/>
                  <a:pt x="3406006" y="164009"/>
                </a:cubicBezTo>
                <a:cubicBezTo>
                  <a:pt x="3408337" y="165696"/>
                  <a:pt x="3410694" y="167085"/>
                  <a:pt x="3413075" y="168176"/>
                </a:cubicBezTo>
                <a:cubicBezTo>
                  <a:pt x="3418730" y="170756"/>
                  <a:pt x="3425179" y="172195"/>
                  <a:pt x="3432422" y="172492"/>
                </a:cubicBezTo>
                <a:cubicBezTo>
                  <a:pt x="3439665" y="172195"/>
                  <a:pt x="3446115" y="170756"/>
                  <a:pt x="3451770" y="168176"/>
                </a:cubicBezTo>
                <a:cubicBezTo>
                  <a:pt x="3454151" y="167085"/>
                  <a:pt x="3456508" y="165696"/>
                  <a:pt x="3458839" y="164009"/>
                </a:cubicBezTo>
                <a:cubicBezTo>
                  <a:pt x="3461171" y="162322"/>
                  <a:pt x="3463255" y="160264"/>
                  <a:pt x="3465090" y="157833"/>
                </a:cubicBezTo>
                <a:cubicBezTo>
                  <a:pt x="3466926" y="155402"/>
                  <a:pt x="3468389" y="152500"/>
                  <a:pt x="3469481" y="149126"/>
                </a:cubicBezTo>
                <a:cubicBezTo>
                  <a:pt x="3470572" y="145753"/>
                  <a:pt x="3471118" y="141883"/>
                  <a:pt x="3471118" y="137518"/>
                </a:cubicBezTo>
                <a:lnTo>
                  <a:pt x="3471118" y="110729"/>
                </a:lnTo>
                <a:cubicBezTo>
                  <a:pt x="3471118" y="106561"/>
                  <a:pt x="3470572" y="102890"/>
                  <a:pt x="3469481" y="99715"/>
                </a:cubicBezTo>
                <a:cubicBezTo>
                  <a:pt x="3468389" y="96540"/>
                  <a:pt x="3466926" y="93762"/>
                  <a:pt x="3465090" y="91381"/>
                </a:cubicBezTo>
                <a:cubicBezTo>
                  <a:pt x="3463255" y="89000"/>
                  <a:pt x="3461171" y="87015"/>
                  <a:pt x="3458839" y="85428"/>
                </a:cubicBezTo>
                <a:cubicBezTo>
                  <a:pt x="3456508" y="83840"/>
                  <a:pt x="3454151" y="82501"/>
                  <a:pt x="3451770" y="81409"/>
                </a:cubicBezTo>
                <a:cubicBezTo>
                  <a:pt x="3446115" y="78929"/>
                  <a:pt x="3439665" y="77540"/>
                  <a:pt x="3432422" y="77242"/>
                </a:cubicBezTo>
                <a:close/>
                <a:moveTo>
                  <a:pt x="3203822" y="77242"/>
                </a:moveTo>
                <a:cubicBezTo>
                  <a:pt x="3196580" y="77540"/>
                  <a:pt x="3190130" y="78929"/>
                  <a:pt x="3184475" y="81409"/>
                </a:cubicBezTo>
                <a:cubicBezTo>
                  <a:pt x="3182094" y="82501"/>
                  <a:pt x="3179737" y="83840"/>
                  <a:pt x="3177406" y="85428"/>
                </a:cubicBezTo>
                <a:cubicBezTo>
                  <a:pt x="3175074" y="87015"/>
                  <a:pt x="3172990" y="89000"/>
                  <a:pt x="3171155" y="91381"/>
                </a:cubicBezTo>
                <a:cubicBezTo>
                  <a:pt x="3169319" y="93762"/>
                  <a:pt x="3167856" y="96540"/>
                  <a:pt x="3166764" y="99715"/>
                </a:cubicBezTo>
                <a:cubicBezTo>
                  <a:pt x="3165673" y="102890"/>
                  <a:pt x="3165127" y="106561"/>
                  <a:pt x="3165127" y="110729"/>
                </a:cubicBezTo>
                <a:lnTo>
                  <a:pt x="3165127" y="137518"/>
                </a:lnTo>
                <a:cubicBezTo>
                  <a:pt x="3165127" y="141883"/>
                  <a:pt x="3165673" y="145753"/>
                  <a:pt x="3166764" y="149126"/>
                </a:cubicBezTo>
                <a:cubicBezTo>
                  <a:pt x="3167856" y="152500"/>
                  <a:pt x="3169319" y="155402"/>
                  <a:pt x="3171155" y="157833"/>
                </a:cubicBezTo>
                <a:cubicBezTo>
                  <a:pt x="3172990" y="160264"/>
                  <a:pt x="3175074" y="162322"/>
                  <a:pt x="3177406" y="164009"/>
                </a:cubicBezTo>
                <a:cubicBezTo>
                  <a:pt x="3179737" y="165696"/>
                  <a:pt x="3182094" y="167085"/>
                  <a:pt x="3184475" y="168176"/>
                </a:cubicBezTo>
                <a:cubicBezTo>
                  <a:pt x="3190130" y="170756"/>
                  <a:pt x="3196580" y="172195"/>
                  <a:pt x="3203822" y="172492"/>
                </a:cubicBezTo>
                <a:cubicBezTo>
                  <a:pt x="3211065" y="172195"/>
                  <a:pt x="3217515" y="170756"/>
                  <a:pt x="3223170" y="168176"/>
                </a:cubicBezTo>
                <a:cubicBezTo>
                  <a:pt x="3225551" y="167085"/>
                  <a:pt x="3227908" y="165696"/>
                  <a:pt x="3230239" y="164009"/>
                </a:cubicBezTo>
                <a:cubicBezTo>
                  <a:pt x="3232571" y="162322"/>
                  <a:pt x="3234655" y="160264"/>
                  <a:pt x="3236490" y="157833"/>
                </a:cubicBezTo>
                <a:cubicBezTo>
                  <a:pt x="3238326" y="155402"/>
                  <a:pt x="3239789" y="152500"/>
                  <a:pt x="3240881" y="149126"/>
                </a:cubicBezTo>
                <a:cubicBezTo>
                  <a:pt x="3241972" y="145753"/>
                  <a:pt x="3242518" y="141883"/>
                  <a:pt x="3242518" y="137518"/>
                </a:cubicBezTo>
                <a:lnTo>
                  <a:pt x="3242518" y="110729"/>
                </a:lnTo>
                <a:cubicBezTo>
                  <a:pt x="3242518" y="106561"/>
                  <a:pt x="3241972" y="102890"/>
                  <a:pt x="3240881" y="99715"/>
                </a:cubicBezTo>
                <a:cubicBezTo>
                  <a:pt x="3239789" y="96540"/>
                  <a:pt x="3238326" y="93762"/>
                  <a:pt x="3236490" y="91381"/>
                </a:cubicBezTo>
                <a:cubicBezTo>
                  <a:pt x="3234655" y="89000"/>
                  <a:pt x="3232571" y="87015"/>
                  <a:pt x="3230239" y="85428"/>
                </a:cubicBezTo>
                <a:cubicBezTo>
                  <a:pt x="3227908" y="83840"/>
                  <a:pt x="3225551" y="82501"/>
                  <a:pt x="3223170" y="81409"/>
                </a:cubicBezTo>
                <a:cubicBezTo>
                  <a:pt x="3217515" y="78929"/>
                  <a:pt x="3211065" y="77540"/>
                  <a:pt x="3203822" y="77242"/>
                </a:cubicBezTo>
                <a:close/>
                <a:moveTo>
                  <a:pt x="1757660" y="77242"/>
                </a:moveTo>
                <a:cubicBezTo>
                  <a:pt x="1751210" y="77540"/>
                  <a:pt x="1745307" y="78730"/>
                  <a:pt x="1739949" y="80814"/>
                </a:cubicBezTo>
                <a:cubicBezTo>
                  <a:pt x="1737667" y="81707"/>
                  <a:pt x="1735410" y="82848"/>
                  <a:pt x="1733177" y="84237"/>
                </a:cubicBezTo>
                <a:cubicBezTo>
                  <a:pt x="1730945" y="85626"/>
                  <a:pt x="1728886" y="87313"/>
                  <a:pt x="1727001" y="89297"/>
                </a:cubicBezTo>
                <a:cubicBezTo>
                  <a:pt x="1725116" y="91282"/>
                  <a:pt x="1723479" y="93613"/>
                  <a:pt x="1722090" y="96292"/>
                </a:cubicBezTo>
                <a:cubicBezTo>
                  <a:pt x="1720701" y="98971"/>
                  <a:pt x="1719808" y="102096"/>
                  <a:pt x="1719411" y="105668"/>
                </a:cubicBezTo>
                <a:lnTo>
                  <a:pt x="1796057" y="105668"/>
                </a:lnTo>
                <a:cubicBezTo>
                  <a:pt x="1795561" y="102096"/>
                  <a:pt x="1794643" y="98971"/>
                  <a:pt x="1793304" y="96292"/>
                </a:cubicBezTo>
                <a:cubicBezTo>
                  <a:pt x="1791965" y="93613"/>
                  <a:pt x="1790352" y="91282"/>
                  <a:pt x="1788467" y="89297"/>
                </a:cubicBezTo>
                <a:cubicBezTo>
                  <a:pt x="1786582" y="87313"/>
                  <a:pt x="1784523" y="85626"/>
                  <a:pt x="1782291" y="84237"/>
                </a:cubicBezTo>
                <a:cubicBezTo>
                  <a:pt x="1780058" y="82848"/>
                  <a:pt x="1777801" y="81707"/>
                  <a:pt x="1775519" y="80814"/>
                </a:cubicBezTo>
                <a:cubicBezTo>
                  <a:pt x="1770161" y="78730"/>
                  <a:pt x="1764208" y="77540"/>
                  <a:pt x="1757660" y="77242"/>
                </a:cubicBezTo>
                <a:close/>
                <a:moveTo>
                  <a:pt x="1329035" y="77242"/>
                </a:moveTo>
                <a:cubicBezTo>
                  <a:pt x="1322585" y="77540"/>
                  <a:pt x="1316682" y="78730"/>
                  <a:pt x="1311324" y="80814"/>
                </a:cubicBezTo>
                <a:cubicBezTo>
                  <a:pt x="1309042" y="81707"/>
                  <a:pt x="1306785" y="82848"/>
                  <a:pt x="1304552" y="84237"/>
                </a:cubicBezTo>
                <a:cubicBezTo>
                  <a:pt x="1302320" y="85626"/>
                  <a:pt x="1300261" y="87313"/>
                  <a:pt x="1298376" y="89297"/>
                </a:cubicBezTo>
                <a:cubicBezTo>
                  <a:pt x="1296491" y="91282"/>
                  <a:pt x="1294854" y="93613"/>
                  <a:pt x="1293465" y="96292"/>
                </a:cubicBezTo>
                <a:cubicBezTo>
                  <a:pt x="1292076" y="98971"/>
                  <a:pt x="1291183" y="102096"/>
                  <a:pt x="1290786" y="105668"/>
                </a:cubicBezTo>
                <a:lnTo>
                  <a:pt x="1367432" y="105668"/>
                </a:lnTo>
                <a:cubicBezTo>
                  <a:pt x="1366936" y="102096"/>
                  <a:pt x="1366018" y="98971"/>
                  <a:pt x="1364679" y="96292"/>
                </a:cubicBezTo>
                <a:cubicBezTo>
                  <a:pt x="1363340" y="93613"/>
                  <a:pt x="1361727" y="91282"/>
                  <a:pt x="1359842" y="89297"/>
                </a:cubicBezTo>
                <a:cubicBezTo>
                  <a:pt x="1357957" y="87313"/>
                  <a:pt x="1355898" y="85626"/>
                  <a:pt x="1353666" y="84237"/>
                </a:cubicBezTo>
                <a:cubicBezTo>
                  <a:pt x="1351433" y="82848"/>
                  <a:pt x="1349176" y="81707"/>
                  <a:pt x="1346894" y="80814"/>
                </a:cubicBezTo>
                <a:cubicBezTo>
                  <a:pt x="1341536" y="78730"/>
                  <a:pt x="1335583" y="77540"/>
                  <a:pt x="1329035" y="77242"/>
                </a:cubicBezTo>
                <a:close/>
                <a:moveTo>
                  <a:pt x="765423" y="77242"/>
                </a:moveTo>
                <a:cubicBezTo>
                  <a:pt x="758180" y="77540"/>
                  <a:pt x="751730" y="78929"/>
                  <a:pt x="746075" y="81409"/>
                </a:cubicBezTo>
                <a:cubicBezTo>
                  <a:pt x="743694" y="82501"/>
                  <a:pt x="741337" y="83840"/>
                  <a:pt x="739006" y="85428"/>
                </a:cubicBezTo>
                <a:cubicBezTo>
                  <a:pt x="736674" y="87015"/>
                  <a:pt x="734590" y="89000"/>
                  <a:pt x="732755" y="91381"/>
                </a:cubicBezTo>
                <a:cubicBezTo>
                  <a:pt x="730919" y="93762"/>
                  <a:pt x="729456" y="96540"/>
                  <a:pt x="728364" y="99715"/>
                </a:cubicBezTo>
                <a:cubicBezTo>
                  <a:pt x="727273" y="102890"/>
                  <a:pt x="726727" y="106561"/>
                  <a:pt x="726727" y="110729"/>
                </a:cubicBezTo>
                <a:lnTo>
                  <a:pt x="726727" y="137518"/>
                </a:lnTo>
                <a:cubicBezTo>
                  <a:pt x="726727" y="141883"/>
                  <a:pt x="727273" y="145753"/>
                  <a:pt x="728364" y="149126"/>
                </a:cubicBezTo>
                <a:cubicBezTo>
                  <a:pt x="729456" y="152500"/>
                  <a:pt x="730919" y="155402"/>
                  <a:pt x="732755" y="157833"/>
                </a:cubicBezTo>
                <a:cubicBezTo>
                  <a:pt x="734590" y="160264"/>
                  <a:pt x="736674" y="162322"/>
                  <a:pt x="739006" y="164009"/>
                </a:cubicBezTo>
                <a:cubicBezTo>
                  <a:pt x="741337" y="165696"/>
                  <a:pt x="743694" y="167085"/>
                  <a:pt x="746075" y="168176"/>
                </a:cubicBezTo>
                <a:cubicBezTo>
                  <a:pt x="751730" y="170756"/>
                  <a:pt x="758180" y="172195"/>
                  <a:pt x="765423" y="172492"/>
                </a:cubicBezTo>
                <a:cubicBezTo>
                  <a:pt x="772666" y="172195"/>
                  <a:pt x="779115" y="170756"/>
                  <a:pt x="784770" y="168176"/>
                </a:cubicBezTo>
                <a:cubicBezTo>
                  <a:pt x="787151" y="167085"/>
                  <a:pt x="789508" y="165696"/>
                  <a:pt x="791840" y="164009"/>
                </a:cubicBezTo>
                <a:cubicBezTo>
                  <a:pt x="794171" y="162322"/>
                  <a:pt x="796255" y="160264"/>
                  <a:pt x="798090" y="157833"/>
                </a:cubicBezTo>
                <a:cubicBezTo>
                  <a:pt x="799926" y="155402"/>
                  <a:pt x="801389" y="152500"/>
                  <a:pt x="802481" y="149126"/>
                </a:cubicBezTo>
                <a:cubicBezTo>
                  <a:pt x="803572" y="145753"/>
                  <a:pt x="804118" y="141883"/>
                  <a:pt x="804118" y="137518"/>
                </a:cubicBezTo>
                <a:lnTo>
                  <a:pt x="804118" y="110729"/>
                </a:lnTo>
                <a:cubicBezTo>
                  <a:pt x="804118" y="106561"/>
                  <a:pt x="803572" y="102890"/>
                  <a:pt x="802481" y="99715"/>
                </a:cubicBezTo>
                <a:cubicBezTo>
                  <a:pt x="801389" y="96540"/>
                  <a:pt x="799926" y="93762"/>
                  <a:pt x="798090" y="91381"/>
                </a:cubicBezTo>
                <a:cubicBezTo>
                  <a:pt x="796255" y="89000"/>
                  <a:pt x="794171" y="87015"/>
                  <a:pt x="791840" y="85428"/>
                </a:cubicBezTo>
                <a:cubicBezTo>
                  <a:pt x="789508" y="83840"/>
                  <a:pt x="787151" y="82501"/>
                  <a:pt x="784770" y="81409"/>
                </a:cubicBezTo>
                <a:cubicBezTo>
                  <a:pt x="779115" y="78929"/>
                  <a:pt x="772666" y="77540"/>
                  <a:pt x="765423" y="77242"/>
                </a:cubicBezTo>
                <a:close/>
                <a:moveTo>
                  <a:pt x="536823" y="77242"/>
                </a:moveTo>
                <a:cubicBezTo>
                  <a:pt x="529580" y="77540"/>
                  <a:pt x="523130" y="78929"/>
                  <a:pt x="517475" y="81409"/>
                </a:cubicBezTo>
                <a:cubicBezTo>
                  <a:pt x="515094" y="82501"/>
                  <a:pt x="512737" y="83840"/>
                  <a:pt x="510406" y="85428"/>
                </a:cubicBezTo>
                <a:cubicBezTo>
                  <a:pt x="508074" y="87015"/>
                  <a:pt x="505990" y="89000"/>
                  <a:pt x="504155" y="91381"/>
                </a:cubicBezTo>
                <a:cubicBezTo>
                  <a:pt x="502319" y="93762"/>
                  <a:pt x="500856" y="96540"/>
                  <a:pt x="499764" y="99715"/>
                </a:cubicBezTo>
                <a:cubicBezTo>
                  <a:pt x="498673" y="102890"/>
                  <a:pt x="498127" y="106561"/>
                  <a:pt x="498127" y="110729"/>
                </a:cubicBezTo>
                <a:lnTo>
                  <a:pt x="498127" y="137518"/>
                </a:lnTo>
                <a:cubicBezTo>
                  <a:pt x="498127" y="141883"/>
                  <a:pt x="498673" y="145753"/>
                  <a:pt x="499764" y="149126"/>
                </a:cubicBezTo>
                <a:cubicBezTo>
                  <a:pt x="500856" y="152500"/>
                  <a:pt x="502319" y="155402"/>
                  <a:pt x="504155" y="157833"/>
                </a:cubicBezTo>
                <a:cubicBezTo>
                  <a:pt x="505990" y="160264"/>
                  <a:pt x="508074" y="162322"/>
                  <a:pt x="510406" y="164009"/>
                </a:cubicBezTo>
                <a:cubicBezTo>
                  <a:pt x="512737" y="165696"/>
                  <a:pt x="515094" y="167085"/>
                  <a:pt x="517475" y="168176"/>
                </a:cubicBezTo>
                <a:cubicBezTo>
                  <a:pt x="523130" y="170756"/>
                  <a:pt x="529580" y="172195"/>
                  <a:pt x="536823" y="172492"/>
                </a:cubicBezTo>
                <a:cubicBezTo>
                  <a:pt x="544065" y="172195"/>
                  <a:pt x="550515" y="170756"/>
                  <a:pt x="556170" y="168176"/>
                </a:cubicBezTo>
                <a:cubicBezTo>
                  <a:pt x="558551" y="167085"/>
                  <a:pt x="560908" y="165696"/>
                  <a:pt x="563240" y="164009"/>
                </a:cubicBezTo>
                <a:cubicBezTo>
                  <a:pt x="565571" y="162322"/>
                  <a:pt x="567655" y="160264"/>
                  <a:pt x="569490" y="157833"/>
                </a:cubicBezTo>
                <a:cubicBezTo>
                  <a:pt x="571326" y="155402"/>
                  <a:pt x="572789" y="152500"/>
                  <a:pt x="573881" y="149126"/>
                </a:cubicBezTo>
                <a:cubicBezTo>
                  <a:pt x="574972" y="145753"/>
                  <a:pt x="575518" y="141883"/>
                  <a:pt x="575518" y="137518"/>
                </a:cubicBezTo>
                <a:lnTo>
                  <a:pt x="575518" y="110729"/>
                </a:lnTo>
                <a:cubicBezTo>
                  <a:pt x="575518" y="106561"/>
                  <a:pt x="574972" y="102890"/>
                  <a:pt x="573881" y="99715"/>
                </a:cubicBezTo>
                <a:cubicBezTo>
                  <a:pt x="572789" y="96540"/>
                  <a:pt x="571326" y="93762"/>
                  <a:pt x="569490" y="91381"/>
                </a:cubicBezTo>
                <a:cubicBezTo>
                  <a:pt x="567655" y="89000"/>
                  <a:pt x="565571" y="87015"/>
                  <a:pt x="563240" y="85428"/>
                </a:cubicBezTo>
                <a:cubicBezTo>
                  <a:pt x="560908" y="83840"/>
                  <a:pt x="558551" y="82501"/>
                  <a:pt x="556170" y="81409"/>
                </a:cubicBezTo>
                <a:cubicBezTo>
                  <a:pt x="550515" y="78929"/>
                  <a:pt x="544065" y="77540"/>
                  <a:pt x="536823" y="77242"/>
                </a:cubicBezTo>
                <a:close/>
                <a:moveTo>
                  <a:pt x="4257525" y="77093"/>
                </a:moveTo>
                <a:cubicBezTo>
                  <a:pt x="4250283" y="77391"/>
                  <a:pt x="4243833" y="78780"/>
                  <a:pt x="4238178" y="81261"/>
                </a:cubicBezTo>
                <a:cubicBezTo>
                  <a:pt x="4235797" y="82352"/>
                  <a:pt x="4233440" y="83691"/>
                  <a:pt x="4231109" y="85279"/>
                </a:cubicBezTo>
                <a:cubicBezTo>
                  <a:pt x="4228777" y="86866"/>
                  <a:pt x="4226693" y="88851"/>
                  <a:pt x="4224857" y="91232"/>
                </a:cubicBezTo>
                <a:cubicBezTo>
                  <a:pt x="4223022" y="93613"/>
                  <a:pt x="4221559" y="96416"/>
                  <a:pt x="4220467" y="99641"/>
                </a:cubicBezTo>
                <a:cubicBezTo>
                  <a:pt x="4219376" y="102865"/>
                  <a:pt x="4218830" y="106561"/>
                  <a:pt x="4218830" y="110729"/>
                </a:cubicBezTo>
                <a:lnTo>
                  <a:pt x="4218830" y="137518"/>
                </a:lnTo>
                <a:cubicBezTo>
                  <a:pt x="4218830" y="141883"/>
                  <a:pt x="4219376" y="145753"/>
                  <a:pt x="4220467" y="149126"/>
                </a:cubicBezTo>
                <a:cubicBezTo>
                  <a:pt x="4221559" y="152500"/>
                  <a:pt x="4223022" y="155402"/>
                  <a:pt x="4224857" y="157833"/>
                </a:cubicBezTo>
                <a:cubicBezTo>
                  <a:pt x="4226693" y="160264"/>
                  <a:pt x="4228777" y="162322"/>
                  <a:pt x="4231109" y="164009"/>
                </a:cubicBezTo>
                <a:cubicBezTo>
                  <a:pt x="4233440" y="165696"/>
                  <a:pt x="4235797" y="167085"/>
                  <a:pt x="4238178" y="168176"/>
                </a:cubicBezTo>
                <a:cubicBezTo>
                  <a:pt x="4243833" y="170756"/>
                  <a:pt x="4250283" y="172195"/>
                  <a:pt x="4257525" y="172492"/>
                </a:cubicBezTo>
                <a:cubicBezTo>
                  <a:pt x="4264769" y="172195"/>
                  <a:pt x="4271217" y="170756"/>
                  <a:pt x="4276873" y="168176"/>
                </a:cubicBezTo>
                <a:cubicBezTo>
                  <a:pt x="4279255" y="167085"/>
                  <a:pt x="4281611" y="165696"/>
                  <a:pt x="4283943" y="164009"/>
                </a:cubicBezTo>
                <a:cubicBezTo>
                  <a:pt x="4286274" y="162322"/>
                  <a:pt x="4288357" y="160264"/>
                  <a:pt x="4290193" y="157833"/>
                </a:cubicBezTo>
                <a:cubicBezTo>
                  <a:pt x="4292029" y="155402"/>
                  <a:pt x="4293492" y="152500"/>
                  <a:pt x="4294583" y="149126"/>
                </a:cubicBezTo>
                <a:cubicBezTo>
                  <a:pt x="4295675" y="145753"/>
                  <a:pt x="4296221" y="141883"/>
                  <a:pt x="4296221" y="137518"/>
                </a:cubicBezTo>
                <a:lnTo>
                  <a:pt x="4296221" y="110729"/>
                </a:lnTo>
                <a:cubicBezTo>
                  <a:pt x="4296221" y="106561"/>
                  <a:pt x="4295675" y="102865"/>
                  <a:pt x="4294583" y="99641"/>
                </a:cubicBezTo>
                <a:cubicBezTo>
                  <a:pt x="4293492" y="96416"/>
                  <a:pt x="4292029" y="93613"/>
                  <a:pt x="4290193" y="91232"/>
                </a:cubicBezTo>
                <a:cubicBezTo>
                  <a:pt x="4288357" y="88851"/>
                  <a:pt x="4286274" y="86866"/>
                  <a:pt x="4283943" y="85279"/>
                </a:cubicBezTo>
                <a:cubicBezTo>
                  <a:pt x="4281611" y="83691"/>
                  <a:pt x="4279255" y="82352"/>
                  <a:pt x="4276873" y="81261"/>
                </a:cubicBezTo>
                <a:cubicBezTo>
                  <a:pt x="4271217" y="78780"/>
                  <a:pt x="4264769" y="77391"/>
                  <a:pt x="4257525" y="77093"/>
                </a:cubicBezTo>
                <a:close/>
                <a:moveTo>
                  <a:pt x="7133927" y="54918"/>
                </a:moveTo>
                <a:lnTo>
                  <a:pt x="7157739" y="54918"/>
                </a:lnTo>
                <a:lnTo>
                  <a:pt x="7157739" y="137518"/>
                </a:lnTo>
                <a:cubicBezTo>
                  <a:pt x="7157739" y="141685"/>
                  <a:pt x="7158285" y="145381"/>
                  <a:pt x="7159376" y="148605"/>
                </a:cubicBezTo>
                <a:cubicBezTo>
                  <a:pt x="7160468" y="151830"/>
                  <a:pt x="7161931" y="154608"/>
                  <a:pt x="7163767" y="156940"/>
                </a:cubicBezTo>
                <a:cubicBezTo>
                  <a:pt x="7165603" y="159271"/>
                  <a:pt x="7167686" y="161256"/>
                  <a:pt x="7170017" y="162893"/>
                </a:cubicBezTo>
                <a:cubicBezTo>
                  <a:pt x="7172349" y="164530"/>
                  <a:pt x="7174705" y="165845"/>
                  <a:pt x="7177087" y="166837"/>
                </a:cubicBezTo>
                <a:cubicBezTo>
                  <a:pt x="7182742" y="169317"/>
                  <a:pt x="7189191" y="170706"/>
                  <a:pt x="7196434" y="171004"/>
                </a:cubicBezTo>
                <a:cubicBezTo>
                  <a:pt x="7203677" y="170706"/>
                  <a:pt x="7210127" y="169317"/>
                  <a:pt x="7215782" y="166837"/>
                </a:cubicBezTo>
                <a:cubicBezTo>
                  <a:pt x="7218163" y="165845"/>
                  <a:pt x="7220520" y="164530"/>
                  <a:pt x="7222851" y="162893"/>
                </a:cubicBezTo>
                <a:cubicBezTo>
                  <a:pt x="7225183" y="161256"/>
                  <a:pt x="7227267" y="159271"/>
                  <a:pt x="7229102" y="156940"/>
                </a:cubicBezTo>
                <a:cubicBezTo>
                  <a:pt x="7230938" y="154608"/>
                  <a:pt x="7232401" y="151830"/>
                  <a:pt x="7233493" y="148605"/>
                </a:cubicBezTo>
                <a:cubicBezTo>
                  <a:pt x="7234584" y="145381"/>
                  <a:pt x="7235129" y="141685"/>
                  <a:pt x="7235129" y="137518"/>
                </a:cubicBezTo>
                <a:lnTo>
                  <a:pt x="7235129" y="54918"/>
                </a:lnTo>
                <a:lnTo>
                  <a:pt x="7258942" y="54918"/>
                </a:lnTo>
                <a:lnTo>
                  <a:pt x="7258942" y="137518"/>
                </a:lnTo>
                <a:cubicBezTo>
                  <a:pt x="7258049" y="148332"/>
                  <a:pt x="7255221" y="157907"/>
                  <a:pt x="7250459" y="166241"/>
                </a:cubicBezTo>
                <a:cubicBezTo>
                  <a:pt x="7248475" y="169813"/>
                  <a:pt x="7245945" y="173311"/>
                  <a:pt x="7242869" y="176734"/>
                </a:cubicBezTo>
                <a:cubicBezTo>
                  <a:pt x="7239793" y="180157"/>
                  <a:pt x="7236073" y="183208"/>
                  <a:pt x="7231707" y="185887"/>
                </a:cubicBezTo>
                <a:cubicBezTo>
                  <a:pt x="7227341" y="188566"/>
                  <a:pt x="7222256" y="190724"/>
                  <a:pt x="7216451" y="192361"/>
                </a:cubicBezTo>
                <a:cubicBezTo>
                  <a:pt x="7210647" y="193998"/>
                  <a:pt x="7203975" y="194816"/>
                  <a:pt x="7196434" y="194816"/>
                </a:cubicBezTo>
                <a:cubicBezTo>
                  <a:pt x="7188795" y="194816"/>
                  <a:pt x="7182073" y="193998"/>
                  <a:pt x="7176268" y="192361"/>
                </a:cubicBezTo>
                <a:cubicBezTo>
                  <a:pt x="7170463" y="190724"/>
                  <a:pt x="7165379" y="188566"/>
                  <a:pt x="7161013" y="185887"/>
                </a:cubicBezTo>
                <a:cubicBezTo>
                  <a:pt x="7156647" y="183208"/>
                  <a:pt x="7152952" y="180157"/>
                  <a:pt x="7149925" y="176734"/>
                </a:cubicBezTo>
                <a:cubicBezTo>
                  <a:pt x="7146899" y="173311"/>
                  <a:pt x="7144395" y="169813"/>
                  <a:pt x="7142409" y="166241"/>
                </a:cubicBezTo>
                <a:cubicBezTo>
                  <a:pt x="7137647" y="157907"/>
                  <a:pt x="7134819" y="148332"/>
                  <a:pt x="7133927" y="137518"/>
                </a:cubicBezTo>
                <a:close/>
                <a:moveTo>
                  <a:pt x="3989933" y="54918"/>
                </a:moveTo>
                <a:lnTo>
                  <a:pt x="4013745" y="54918"/>
                </a:lnTo>
                <a:lnTo>
                  <a:pt x="4013745" y="193328"/>
                </a:lnTo>
                <a:lnTo>
                  <a:pt x="3989933" y="193328"/>
                </a:lnTo>
                <a:close/>
                <a:moveTo>
                  <a:pt x="3780383" y="54918"/>
                </a:moveTo>
                <a:lnTo>
                  <a:pt x="3804195" y="54918"/>
                </a:lnTo>
                <a:lnTo>
                  <a:pt x="3804195" y="193328"/>
                </a:lnTo>
                <a:lnTo>
                  <a:pt x="3780383" y="193328"/>
                </a:lnTo>
                <a:close/>
                <a:moveTo>
                  <a:pt x="1218158" y="54918"/>
                </a:moveTo>
                <a:lnTo>
                  <a:pt x="1241970" y="54918"/>
                </a:lnTo>
                <a:lnTo>
                  <a:pt x="1241970" y="193328"/>
                </a:lnTo>
                <a:lnTo>
                  <a:pt x="1218158" y="193328"/>
                </a:lnTo>
                <a:close/>
                <a:moveTo>
                  <a:pt x="7444084" y="53430"/>
                </a:moveTo>
                <a:cubicBezTo>
                  <a:pt x="7452319" y="53430"/>
                  <a:pt x="7459538" y="54397"/>
                  <a:pt x="7465739" y="56332"/>
                </a:cubicBezTo>
                <a:cubicBezTo>
                  <a:pt x="7471940" y="58267"/>
                  <a:pt x="7477273" y="60772"/>
                  <a:pt x="7481737" y="63848"/>
                </a:cubicBezTo>
                <a:cubicBezTo>
                  <a:pt x="7486203" y="66923"/>
                  <a:pt x="7489923" y="70396"/>
                  <a:pt x="7492900" y="74266"/>
                </a:cubicBezTo>
                <a:cubicBezTo>
                  <a:pt x="7495877" y="78135"/>
                  <a:pt x="7498283" y="82005"/>
                  <a:pt x="7500118" y="85874"/>
                </a:cubicBezTo>
                <a:cubicBezTo>
                  <a:pt x="7501954" y="89744"/>
                  <a:pt x="7503318" y="93415"/>
                  <a:pt x="7504211" y="96888"/>
                </a:cubicBezTo>
                <a:cubicBezTo>
                  <a:pt x="7505103" y="100360"/>
                  <a:pt x="7505749" y="103287"/>
                  <a:pt x="7506145" y="105668"/>
                </a:cubicBezTo>
                <a:lnTo>
                  <a:pt x="7506145" y="127993"/>
                </a:lnTo>
                <a:lnTo>
                  <a:pt x="7405389" y="127993"/>
                </a:lnTo>
                <a:lnTo>
                  <a:pt x="7405389" y="137518"/>
                </a:lnTo>
                <a:cubicBezTo>
                  <a:pt x="7405389" y="141883"/>
                  <a:pt x="7405935" y="145753"/>
                  <a:pt x="7407026" y="149126"/>
                </a:cubicBezTo>
                <a:cubicBezTo>
                  <a:pt x="7408118" y="152500"/>
                  <a:pt x="7409581" y="155402"/>
                  <a:pt x="7411417" y="157833"/>
                </a:cubicBezTo>
                <a:cubicBezTo>
                  <a:pt x="7413253" y="160264"/>
                  <a:pt x="7415336" y="162322"/>
                  <a:pt x="7417667" y="164009"/>
                </a:cubicBezTo>
                <a:cubicBezTo>
                  <a:pt x="7419999" y="165696"/>
                  <a:pt x="7422355" y="167085"/>
                  <a:pt x="7424737" y="168176"/>
                </a:cubicBezTo>
                <a:cubicBezTo>
                  <a:pt x="7430392" y="170756"/>
                  <a:pt x="7436841" y="172195"/>
                  <a:pt x="7444084" y="172492"/>
                </a:cubicBezTo>
                <a:cubicBezTo>
                  <a:pt x="7450534" y="172195"/>
                  <a:pt x="7456487" y="170954"/>
                  <a:pt x="7461943" y="168771"/>
                </a:cubicBezTo>
                <a:cubicBezTo>
                  <a:pt x="7464226" y="167879"/>
                  <a:pt x="7466483" y="166713"/>
                  <a:pt x="7468715" y="165274"/>
                </a:cubicBezTo>
                <a:cubicBezTo>
                  <a:pt x="7470947" y="163835"/>
                  <a:pt x="7473007" y="162074"/>
                  <a:pt x="7474891" y="159991"/>
                </a:cubicBezTo>
                <a:cubicBezTo>
                  <a:pt x="7476777" y="157907"/>
                  <a:pt x="7478389" y="155451"/>
                  <a:pt x="7479729" y="152624"/>
                </a:cubicBezTo>
                <a:cubicBezTo>
                  <a:pt x="7481068" y="149796"/>
                  <a:pt x="7481986" y="146497"/>
                  <a:pt x="7482482" y="142727"/>
                </a:cubicBezTo>
                <a:lnTo>
                  <a:pt x="7506145" y="142727"/>
                </a:lnTo>
                <a:cubicBezTo>
                  <a:pt x="7505749" y="145009"/>
                  <a:pt x="7505103" y="147911"/>
                  <a:pt x="7504211" y="151433"/>
                </a:cubicBezTo>
                <a:cubicBezTo>
                  <a:pt x="7503318" y="154955"/>
                  <a:pt x="7501954" y="158626"/>
                  <a:pt x="7500118" y="162446"/>
                </a:cubicBezTo>
                <a:cubicBezTo>
                  <a:pt x="7498283" y="166266"/>
                  <a:pt x="7495877" y="170111"/>
                  <a:pt x="7492900" y="173980"/>
                </a:cubicBezTo>
                <a:cubicBezTo>
                  <a:pt x="7489923" y="177850"/>
                  <a:pt x="7486203" y="181323"/>
                  <a:pt x="7481737" y="184398"/>
                </a:cubicBezTo>
                <a:cubicBezTo>
                  <a:pt x="7477273" y="187474"/>
                  <a:pt x="7471940" y="189980"/>
                  <a:pt x="7465739" y="191914"/>
                </a:cubicBezTo>
                <a:cubicBezTo>
                  <a:pt x="7459538" y="193849"/>
                  <a:pt x="7452319" y="194816"/>
                  <a:pt x="7444084" y="194816"/>
                </a:cubicBezTo>
                <a:cubicBezTo>
                  <a:pt x="7436544" y="194816"/>
                  <a:pt x="7429871" y="193998"/>
                  <a:pt x="7424067" y="192361"/>
                </a:cubicBezTo>
                <a:cubicBezTo>
                  <a:pt x="7418263" y="190724"/>
                  <a:pt x="7413178" y="188566"/>
                  <a:pt x="7408812" y="185887"/>
                </a:cubicBezTo>
                <a:cubicBezTo>
                  <a:pt x="7404447" y="183208"/>
                  <a:pt x="7400751" y="180157"/>
                  <a:pt x="7397724" y="176734"/>
                </a:cubicBezTo>
                <a:cubicBezTo>
                  <a:pt x="7394699" y="173311"/>
                  <a:pt x="7392193" y="169813"/>
                  <a:pt x="7390209" y="166241"/>
                </a:cubicBezTo>
                <a:cubicBezTo>
                  <a:pt x="7385446" y="157907"/>
                  <a:pt x="7382618" y="148332"/>
                  <a:pt x="7381725" y="137518"/>
                </a:cubicBezTo>
                <a:lnTo>
                  <a:pt x="7381725" y="110729"/>
                </a:lnTo>
                <a:cubicBezTo>
                  <a:pt x="7382618" y="100013"/>
                  <a:pt x="7385446" y="90488"/>
                  <a:pt x="7390209" y="82154"/>
                </a:cubicBezTo>
                <a:cubicBezTo>
                  <a:pt x="7392193" y="78582"/>
                  <a:pt x="7394699" y="75084"/>
                  <a:pt x="7397724" y="71661"/>
                </a:cubicBezTo>
                <a:cubicBezTo>
                  <a:pt x="7400751" y="68238"/>
                  <a:pt x="7404447" y="65162"/>
                  <a:pt x="7408812" y="62434"/>
                </a:cubicBezTo>
                <a:cubicBezTo>
                  <a:pt x="7413178" y="59705"/>
                  <a:pt x="7418263" y="57522"/>
                  <a:pt x="7424067" y="55885"/>
                </a:cubicBezTo>
                <a:cubicBezTo>
                  <a:pt x="7429871" y="54248"/>
                  <a:pt x="7436544" y="53430"/>
                  <a:pt x="7444084" y="53430"/>
                </a:cubicBezTo>
                <a:close/>
                <a:moveTo>
                  <a:pt x="7321003" y="53430"/>
                </a:moveTo>
                <a:cubicBezTo>
                  <a:pt x="7325468" y="53430"/>
                  <a:pt x="7329586" y="53901"/>
                  <a:pt x="7333356" y="54844"/>
                </a:cubicBezTo>
                <a:cubicBezTo>
                  <a:pt x="7337127" y="55786"/>
                  <a:pt x="7340723" y="57051"/>
                  <a:pt x="7344146" y="58639"/>
                </a:cubicBezTo>
                <a:cubicBezTo>
                  <a:pt x="7347569" y="60226"/>
                  <a:pt x="7350968" y="62037"/>
                  <a:pt x="7354341" y="64071"/>
                </a:cubicBezTo>
                <a:cubicBezTo>
                  <a:pt x="7357715" y="66105"/>
                  <a:pt x="7361237" y="68213"/>
                  <a:pt x="7364907" y="70396"/>
                </a:cubicBezTo>
                <a:lnTo>
                  <a:pt x="7353001" y="88702"/>
                </a:lnTo>
                <a:cubicBezTo>
                  <a:pt x="7344965" y="83642"/>
                  <a:pt x="7338243" y="80020"/>
                  <a:pt x="7332835" y="77838"/>
                </a:cubicBezTo>
                <a:cubicBezTo>
                  <a:pt x="7327428" y="75655"/>
                  <a:pt x="7323484" y="74563"/>
                  <a:pt x="7321003" y="74563"/>
                </a:cubicBezTo>
                <a:cubicBezTo>
                  <a:pt x="7318721" y="74563"/>
                  <a:pt x="7316489" y="74935"/>
                  <a:pt x="7314306" y="75680"/>
                </a:cubicBezTo>
                <a:cubicBezTo>
                  <a:pt x="7312123" y="76424"/>
                  <a:pt x="7310213" y="77441"/>
                  <a:pt x="7308576" y="78730"/>
                </a:cubicBezTo>
                <a:cubicBezTo>
                  <a:pt x="7306939" y="80020"/>
                  <a:pt x="7305625" y="81608"/>
                  <a:pt x="7304632" y="83493"/>
                </a:cubicBezTo>
                <a:cubicBezTo>
                  <a:pt x="7303641" y="85378"/>
                  <a:pt x="7303144" y="87412"/>
                  <a:pt x="7303144" y="89595"/>
                </a:cubicBezTo>
                <a:cubicBezTo>
                  <a:pt x="7303144" y="92968"/>
                  <a:pt x="7303888" y="95945"/>
                  <a:pt x="7305377" y="98525"/>
                </a:cubicBezTo>
                <a:cubicBezTo>
                  <a:pt x="7306865" y="101104"/>
                  <a:pt x="7308799" y="103386"/>
                  <a:pt x="7311181" y="105371"/>
                </a:cubicBezTo>
                <a:cubicBezTo>
                  <a:pt x="7313562" y="107355"/>
                  <a:pt x="7316291" y="109166"/>
                  <a:pt x="7319366" y="110803"/>
                </a:cubicBezTo>
                <a:cubicBezTo>
                  <a:pt x="7322442" y="112440"/>
                  <a:pt x="7325617" y="114003"/>
                  <a:pt x="7328891" y="115491"/>
                </a:cubicBezTo>
                <a:cubicBezTo>
                  <a:pt x="7332860" y="117277"/>
                  <a:pt x="7336928" y="119336"/>
                  <a:pt x="7341095" y="121667"/>
                </a:cubicBezTo>
                <a:cubicBezTo>
                  <a:pt x="7345263" y="123999"/>
                  <a:pt x="7349033" y="126802"/>
                  <a:pt x="7352406" y="130076"/>
                </a:cubicBezTo>
                <a:cubicBezTo>
                  <a:pt x="7355779" y="133350"/>
                  <a:pt x="7358533" y="137220"/>
                  <a:pt x="7360666" y="141685"/>
                </a:cubicBezTo>
                <a:cubicBezTo>
                  <a:pt x="7362799" y="146150"/>
                  <a:pt x="7363866" y="151408"/>
                  <a:pt x="7363866" y="157461"/>
                </a:cubicBezTo>
                <a:lnTo>
                  <a:pt x="7363866" y="158205"/>
                </a:lnTo>
                <a:cubicBezTo>
                  <a:pt x="7363866" y="164555"/>
                  <a:pt x="7362725" y="170037"/>
                  <a:pt x="7360443" y="174650"/>
                </a:cubicBezTo>
                <a:cubicBezTo>
                  <a:pt x="7358161" y="179264"/>
                  <a:pt x="7355085" y="183059"/>
                  <a:pt x="7351215" y="186036"/>
                </a:cubicBezTo>
                <a:cubicBezTo>
                  <a:pt x="7347346" y="189012"/>
                  <a:pt x="7342807" y="191220"/>
                  <a:pt x="7337597" y="192658"/>
                </a:cubicBezTo>
                <a:cubicBezTo>
                  <a:pt x="7332389" y="194097"/>
                  <a:pt x="7326857" y="194816"/>
                  <a:pt x="7321003" y="194816"/>
                </a:cubicBezTo>
                <a:cubicBezTo>
                  <a:pt x="7314157" y="194816"/>
                  <a:pt x="7308055" y="194023"/>
                  <a:pt x="7302697" y="192435"/>
                </a:cubicBezTo>
                <a:cubicBezTo>
                  <a:pt x="7297339" y="190848"/>
                  <a:pt x="7292701" y="189012"/>
                  <a:pt x="7288782" y="186929"/>
                </a:cubicBezTo>
                <a:cubicBezTo>
                  <a:pt x="7284863" y="184845"/>
                  <a:pt x="7281689" y="182761"/>
                  <a:pt x="7279257" y="180678"/>
                </a:cubicBezTo>
                <a:cubicBezTo>
                  <a:pt x="7276827" y="178594"/>
                  <a:pt x="7275115" y="177007"/>
                  <a:pt x="7274123" y="175915"/>
                </a:cubicBezTo>
                <a:lnTo>
                  <a:pt x="7288410" y="161925"/>
                </a:lnTo>
                <a:cubicBezTo>
                  <a:pt x="7290196" y="163414"/>
                  <a:pt x="7292354" y="164902"/>
                  <a:pt x="7294884" y="166390"/>
                </a:cubicBezTo>
                <a:cubicBezTo>
                  <a:pt x="7297414" y="167879"/>
                  <a:pt x="7300118" y="169193"/>
                  <a:pt x="7302995" y="170334"/>
                </a:cubicBezTo>
                <a:cubicBezTo>
                  <a:pt x="7305873" y="171475"/>
                  <a:pt x="7308825" y="172418"/>
                  <a:pt x="7311851" y="173162"/>
                </a:cubicBezTo>
                <a:cubicBezTo>
                  <a:pt x="7314877" y="173906"/>
                  <a:pt x="7317878" y="174278"/>
                  <a:pt x="7320855" y="174278"/>
                </a:cubicBezTo>
                <a:cubicBezTo>
                  <a:pt x="7327403" y="174278"/>
                  <a:pt x="7332563" y="172790"/>
                  <a:pt x="7336333" y="169813"/>
                </a:cubicBezTo>
                <a:cubicBezTo>
                  <a:pt x="7340103" y="166837"/>
                  <a:pt x="7341988" y="162967"/>
                  <a:pt x="7341988" y="158205"/>
                </a:cubicBezTo>
                <a:cubicBezTo>
                  <a:pt x="7341988" y="155327"/>
                  <a:pt x="7341319" y="152748"/>
                  <a:pt x="7339979" y="150466"/>
                </a:cubicBezTo>
                <a:cubicBezTo>
                  <a:pt x="7338639" y="148184"/>
                  <a:pt x="7336879" y="146100"/>
                  <a:pt x="7334695" y="144215"/>
                </a:cubicBezTo>
                <a:cubicBezTo>
                  <a:pt x="7332513" y="142330"/>
                  <a:pt x="7330033" y="140668"/>
                  <a:pt x="7327254" y="139229"/>
                </a:cubicBezTo>
                <a:cubicBezTo>
                  <a:pt x="7324477" y="137790"/>
                  <a:pt x="7321599" y="136426"/>
                  <a:pt x="7318622" y="135136"/>
                </a:cubicBezTo>
                <a:cubicBezTo>
                  <a:pt x="7314455" y="133350"/>
                  <a:pt x="7310189" y="131316"/>
                  <a:pt x="7305823" y="129034"/>
                </a:cubicBezTo>
                <a:cubicBezTo>
                  <a:pt x="7301457" y="126752"/>
                  <a:pt x="7297489" y="123900"/>
                  <a:pt x="7293917" y="120477"/>
                </a:cubicBezTo>
                <a:cubicBezTo>
                  <a:pt x="7290345" y="117054"/>
                  <a:pt x="7287393" y="112862"/>
                  <a:pt x="7285061" y="107901"/>
                </a:cubicBezTo>
                <a:cubicBezTo>
                  <a:pt x="7282730" y="102940"/>
                  <a:pt x="7281564" y="96838"/>
                  <a:pt x="7281564" y="89595"/>
                </a:cubicBezTo>
                <a:cubicBezTo>
                  <a:pt x="7281564" y="82947"/>
                  <a:pt x="7282730" y="77317"/>
                  <a:pt x="7285061" y="72703"/>
                </a:cubicBezTo>
                <a:cubicBezTo>
                  <a:pt x="7287393" y="68089"/>
                  <a:pt x="7290419" y="64369"/>
                  <a:pt x="7294140" y="61541"/>
                </a:cubicBezTo>
                <a:cubicBezTo>
                  <a:pt x="7297861" y="58713"/>
                  <a:pt x="7302077" y="56654"/>
                  <a:pt x="7306790" y="55364"/>
                </a:cubicBezTo>
                <a:cubicBezTo>
                  <a:pt x="7311503" y="54075"/>
                  <a:pt x="7316241" y="53430"/>
                  <a:pt x="7321003" y="53430"/>
                </a:cubicBezTo>
                <a:close/>
                <a:moveTo>
                  <a:pt x="7063233" y="53430"/>
                </a:moveTo>
                <a:cubicBezTo>
                  <a:pt x="7070774" y="53430"/>
                  <a:pt x="7077446" y="54248"/>
                  <a:pt x="7083251" y="55885"/>
                </a:cubicBezTo>
                <a:cubicBezTo>
                  <a:pt x="7089055" y="57522"/>
                  <a:pt x="7094140" y="59705"/>
                  <a:pt x="7098505" y="62434"/>
                </a:cubicBezTo>
                <a:cubicBezTo>
                  <a:pt x="7102871" y="65162"/>
                  <a:pt x="7106567" y="68238"/>
                  <a:pt x="7109593" y="71661"/>
                </a:cubicBezTo>
                <a:cubicBezTo>
                  <a:pt x="7112619" y="75084"/>
                  <a:pt x="7115125" y="78582"/>
                  <a:pt x="7117109" y="82154"/>
                </a:cubicBezTo>
                <a:cubicBezTo>
                  <a:pt x="7121871" y="90488"/>
                  <a:pt x="7124699" y="100013"/>
                  <a:pt x="7125592" y="110729"/>
                </a:cubicBezTo>
                <a:lnTo>
                  <a:pt x="7125592" y="137518"/>
                </a:lnTo>
                <a:cubicBezTo>
                  <a:pt x="7124699" y="148332"/>
                  <a:pt x="7121871" y="157907"/>
                  <a:pt x="7117109" y="166241"/>
                </a:cubicBezTo>
                <a:cubicBezTo>
                  <a:pt x="7115125" y="169813"/>
                  <a:pt x="7112619" y="173311"/>
                  <a:pt x="7109593" y="176734"/>
                </a:cubicBezTo>
                <a:cubicBezTo>
                  <a:pt x="7106567" y="180157"/>
                  <a:pt x="7102871" y="183208"/>
                  <a:pt x="7098505" y="185887"/>
                </a:cubicBezTo>
                <a:cubicBezTo>
                  <a:pt x="7094140" y="188566"/>
                  <a:pt x="7089055" y="190724"/>
                  <a:pt x="7083251" y="192361"/>
                </a:cubicBezTo>
                <a:cubicBezTo>
                  <a:pt x="7077446" y="193998"/>
                  <a:pt x="7070774" y="194816"/>
                  <a:pt x="7063233" y="194816"/>
                </a:cubicBezTo>
                <a:cubicBezTo>
                  <a:pt x="7055593" y="194816"/>
                  <a:pt x="7048871" y="193998"/>
                  <a:pt x="7043067" y="192361"/>
                </a:cubicBezTo>
                <a:cubicBezTo>
                  <a:pt x="7037263" y="190724"/>
                  <a:pt x="7032178" y="188566"/>
                  <a:pt x="7027812" y="185887"/>
                </a:cubicBezTo>
                <a:cubicBezTo>
                  <a:pt x="7023447" y="183208"/>
                  <a:pt x="7019751" y="180157"/>
                  <a:pt x="7016724" y="176734"/>
                </a:cubicBezTo>
                <a:cubicBezTo>
                  <a:pt x="7013699" y="173311"/>
                  <a:pt x="7011193" y="169813"/>
                  <a:pt x="7009209" y="166241"/>
                </a:cubicBezTo>
                <a:cubicBezTo>
                  <a:pt x="7004446" y="157907"/>
                  <a:pt x="7001618" y="148332"/>
                  <a:pt x="7000725" y="137518"/>
                </a:cubicBezTo>
                <a:lnTo>
                  <a:pt x="7000725" y="110729"/>
                </a:lnTo>
                <a:cubicBezTo>
                  <a:pt x="7001618" y="100013"/>
                  <a:pt x="7004446" y="90488"/>
                  <a:pt x="7009209" y="82154"/>
                </a:cubicBezTo>
                <a:cubicBezTo>
                  <a:pt x="7011193" y="78582"/>
                  <a:pt x="7013699" y="75084"/>
                  <a:pt x="7016724" y="71661"/>
                </a:cubicBezTo>
                <a:cubicBezTo>
                  <a:pt x="7019751" y="68238"/>
                  <a:pt x="7023447" y="65162"/>
                  <a:pt x="7027812" y="62434"/>
                </a:cubicBezTo>
                <a:cubicBezTo>
                  <a:pt x="7032178" y="59705"/>
                  <a:pt x="7037263" y="57522"/>
                  <a:pt x="7043067" y="55885"/>
                </a:cubicBezTo>
                <a:cubicBezTo>
                  <a:pt x="7048871" y="54248"/>
                  <a:pt x="7055593" y="53430"/>
                  <a:pt x="7063233" y="53430"/>
                </a:cubicBezTo>
                <a:close/>
                <a:moveTo>
                  <a:pt x="6777334" y="53430"/>
                </a:moveTo>
                <a:cubicBezTo>
                  <a:pt x="6785569" y="53430"/>
                  <a:pt x="6792788" y="54397"/>
                  <a:pt x="6798989" y="56332"/>
                </a:cubicBezTo>
                <a:cubicBezTo>
                  <a:pt x="6805190" y="58267"/>
                  <a:pt x="6810523" y="60772"/>
                  <a:pt x="6814987" y="63848"/>
                </a:cubicBezTo>
                <a:cubicBezTo>
                  <a:pt x="6819453" y="66923"/>
                  <a:pt x="6823173" y="70396"/>
                  <a:pt x="6826150" y="74266"/>
                </a:cubicBezTo>
                <a:cubicBezTo>
                  <a:pt x="6829127" y="78135"/>
                  <a:pt x="6831533" y="82005"/>
                  <a:pt x="6833368" y="85874"/>
                </a:cubicBezTo>
                <a:cubicBezTo>
                  <a:pt x="6835204" y="89744"/>
                  <a:pt x="6836568" y="93415"/>
                  <a:pt x="6837461" y="96888"/>
                </a:cubicBezTo>
                <a:cubicBezTo>
                  <a:pt x="6838353" y="100360"/>
                  <a:pt x="6838999" y="103287"/>
                  <a:pt x="6839395" y="105668"/>
                </a:cubicBezTo>
                <a:lnTo>
                  <a:pt x="6839395" y="127993"/>
                </a:lnTo>
                <a:lnTo>
                  <a:pt x="6738639" y="127993"/>
                </a:lnTo>
                <a:lnTo>
                  <a:pt x="6738639" y="137518"/>
                </a:lnTo>
                <a:cubicBezTo>
                  <a:pt x="6738639" y="141883"/>
                  <a:pt x="6739185" y="145753"/>
                  <a:pt x="6740276" y="149126"/>
                </a:cubicBezTo>
                <a:cubicBezTo>
                  <a:pt x="6741368" y="152500"/>
                  <a:pt x="6742831" y="155402"/>
                  <a:pt x="6744667" y="157833"/>
                </a:cubicBezTo>
                <a:cubicBezTo>
                  <a:pt x="6746503" y="160264"/>
                  <a:pt x="6748586" y="162322"/>
                  <a:pt x="6750917" y="164009"/>
                </a:cubicBezTo>
                <a:cubicBezTo>
                  <a:pt x="6753249" y="165696"/>
                  <a:pt x="6755605" y="167085"/>
                  <a:pt x="6757987" y="168176"/>
                </a:cubicBezTo>
                <a:cubicBezTo>
                  <a:pt x="6763642" y="170756"/>
                  <a:pt x="6770091" y="172195"/>
                  <a:pt x="6777334" y="172492"/>
                </a:cubicBezTo>
                <a:cubicBezTo>
                  <a:pt x="6783784" y="172195"/>
                  <a:pt x="6789737" y="170954"/>
                  <a:pt x="6795193" y="168771"/>
                </a:cubicBezTo>
                <a:cubicBezTo>
                  <a:pt x="6797476" y="167879"/>
                  <a:pt x="6799733" y="166713"/>
                  <a:pt x="6801965" y="165274"/>
                </a:cubicBezTo>
                <a:cubicBezTo>
                  <a:pt x="6804197" y="163835"/>
                  <a:pt x="6806257" y="162074"/>
                  <a:pt x="6808141" y="159991"/>
                </a:cubicBezTo>
                <a:cubicBezTo>
                  <a:pt x="6810027" y="157907"/>
                  <a:pt x="6811639" y="155451"/>
                  <a:pt x="6812979" y="152624"/>
                </a:cubicBezTo>
                <a:cubicBezTo>
                  <a:pt x="6814318" y="149796"/>
                  <a:pt x="6815236" y="146497"/>
                  <a:pt x="6815732" y="142727"/>
                </a:cubicBezTo>
                <a:lnTo>
                  <a:pt x="6839395" y="142727"/>
                </a:lnTo>
                <a:cubicBezTo>
                  <a:pt x="6838999" y="145009"/>
                  <a:pt x="6838353" y="147911"/>
                  <a:pt x="6837461" y="151433"/>
                </a:cubicBezTo>
                <a:cubicBezTo>
                  <a:pt x="6836568" y="154955"/>
                  <a:pt x="6835204" y="158626"/>
                  <a:pt x="6833368" y="162446"/>
                </a:cubicBezTo>
                <a:cubicBezTo>
                  <a:pt x="6831533" y="166266"/>
                  <a:pt x="6829127" y="170111"/>
                  <a:pt x="6826150" y="173980"/>
                </a:cubicBezTo>
                <a:cubicBezTo>
                  <a:pt x="6823173" y="177850"/>
                  <a:pt x="6819453" y="181323"/>
                  <a:pt x="6814987" y="184398"/>
                </a:cubicBezTo>
                <a:cubicBezTo>
                  <a:pt x="6810523" y="187474"/>
                  <a:pt x="6805190" y="189980"/>
                  <a:pt x="6798989" y="191914"/>
                </a:cubicBezTo>
                <a:cubicBezTo>
                  <a:pt x="6792788" y="193849"/>
                  <a:pt x="6785569" y="194816"/>
                  <a:pt x="6777334" y="194816"/>
                </a:cubicBezTo>
                <a:cubicBezTo>
                  <a:pt x="6769794" y="194816"/>
                  <a:pt x="6763121" y="193998"/>
                  <a:pt x="6757317" y="192361"/>
                </a:cubicBezTo>
                <a:cubicBezTo>
                  <a:pt x="6751513" y="190724"/>
                  <a:pt x="6746428" y="188566"/>
                  <a:pt x="6742062" y="185887"/>
                </a:cubicBezTo>
                <a:cubicBezTo>
                  <a:pt x="6737697" y="183208"/>
                  <a:pt x="6734001" y="180157"/>
                  <a:pt x="6730974" y="176734"/>
                </a:cubicBezTo>
                <a:cubicBezTo>
                  <a:pt x="6727949" y="173311"/>
                  <a:pt x="6725443" y="169813"/>
                  <a:pt x="6723459" y="166241"/>
                </a:cubicBezTo>
                <a:cubicBezTo>
                  <a:pt x="6718696" y="157907"/>
                  <a:pt x="6715868" y="148332"/>
                  <a:pt x="6714975" y="137518"/>
                </a:cubicBezTo>
                <a:lnTo>
                  <a:pt x="6714975" y="110729"/>
                </a:lnTo>
                <a:cubicBezTo>
                  <a:pt x="6715868" y="100013"/>
                  <a:pt x="6718696" y="90488"/>
                  <a:pt x="6723459" y="82154"/>
                </a:cubicBezTo>
                <a:cubicBezTo>
                  <a:pt x="6725443" y="78582"/>
                  <a:pt x="6727949" y="75084"/>
                  <a:pt x="6730974" y="71661"/>
                </a:cubicBezTo>
                <a:cubicBezTo>
                  <a:pt x="6734001" y="68238"/>
                  <a:pt x="6737697" y="65162"/>
                  <a:pt x="6742062" y="62434"/>
                </a:cubicBezTo>
                <a:cubicBezTo>
                  <a:pt x="6746428" y="59705"/>
                  <a:pt x="6751513" y="57522"/>
                  <a:pt x="6757317" y="55885"/>
                </a:cubicBezTo>
                <a:cubicBezTo>
                  <a:pt x="6763121" y="54248"/>
                  <a:pt x="6769794" y="53430"/>
                  <a:pt x="6777334" y="53430"/>
                </a:cubicBezTo>
                <a:close/>
                <a:moveTo>
                  <a:pt x="6704855" y="53430"/>
                </a:moveTo>
                <a:lnTo>
                  <a:pt x="6704855" y="75754"/>
                </a:lnTo>
                <a:cubicBezTo>
                  <a:pt x="6697613" y="76052"/>
                  <a:pt x="6691163" y="77490"/>
                  <a:pt x="6685507" y="80070"/>
                </a:cubicBezTo>
                <a:cubicBezTo>
                  <a:pt x="6683126" y="81161"/>
                  <a:pt x="6680769" y="82550"/>
                  <a:pt x="6678438" y="84237"/>
                </a:cubicBezTo>
                <a:cubicBezTo>
                  <a:pt x="6676107" y="85924"/>
                  <a:pt x="6674023" y="88007"/>
                  <a:pt x="6672187" y="90488"/>
                </a:cubicBezTo>
                <a:cubicBezTo>
                  <a:pt x="6670352" y="92968"/>
                  <a:pt x="6668889" y="95871"/>
                  <a:pt x="6667797" y="99194"/>
                </a:cubicBezTo>
                <a:cubicBezTo>
                  <a:pt x="6666705" y="102518"/>
                  <a:pt x="6666159" y="106363"/>
                  <a:pt x="6666159" y="110729"/>
                </a:cubicBezTo>
                <a:lnTo>
                  <a:pt x="6666159" y="193328"/>
                </a:lnTo>
                <a:lnTo>
                  <a:pt x="6642347" y="193328"/>
                </a:lnTo>
                <a:lnTo>
                  <a:pt x="6642347" y="54918"/>
                </a:lnTo>
                <a:lnTo>
                  <a:pt x="6666159" y="54918"/>
                </a:lnTo>
                <a:lnTo>
                  <a:pt x="6666159" y="64592"/>
                </a:lnTo>
                <a:cubicBezTo>
                  <a:pt x="6670724" y="61318"/>
                  <a:pt x="6676156" y="58639"/>
                  <a:pt x="6682457" y="56555"/>
                </a:cubicBezTo>
                <a:cubicBezTo>
                  <a:pt x="6688757" y="54471"/>
                  <a:pt x="6696223" y="53430"/>
                  <a:pt x="6704855" y="53430"/>
                </a:cubicBezTo>
                <a:close/>
                <a:moveTo>
                  <a:pt x="6556622" y="53430"/>
                </a:moveTo>
                <a:cubicBezTo>
                  <a:pt x="6565254" y="53430"/>
                  <a:pt x="6572721" y="54471"/>
                  <a:pt x="6579021" y="56555"/>
                </a:cubicBezTo>
                <a:cubicBezTo>
                  <a:pt x="6585321" y="58639"/>
                  <a:pt x="6590753" y="61318"/>
                  <a:pt x="6595317" y="64592"/>
                </a:cubicBezTo>
                <a:lnTo>
                  <a:pt x="6595317" y="54918"/>
                </a:lnTo>
                <a:lnTo>
                  <a:pt x="6619130" y="54918"/>
                </a:lnTo>
                <a:lnTo>
                  <a:pt x="6619130" y="193328"/>
                </a:lnTo>
                <a:lnTo>
                  <a:pt x="6595317" y="193328"/>
                </a:lnTo>
                <a:lnTo>
                  <a:pt x="6595317" y="183654"/>
                </a:lnTo>
                <a:cubicBezTo>
                  <a:pt x="6590753" y="186929"/>
                  <a:pt x="6585321" y="189607"/>
                  <a:pt x="6579021" y="191691"/>
                </a:cubicBezTo>
                <a:cubicBezTo>
                  <a:pt x="6572721" y="193775"/>
                  <a:pt x="6565254" y="194816"/>
                  <a:pt x="6556622" y="194816"/>
                </a:cubicBezTo>
                <a:cubicBezTo>
                  <a:pt x="6548983" y="194816"/>
                  <a:pt x="6542261" y="193998"/>
                  <a:pt x="6536456" y="192361"/>
                </a:cubicBezTo>
                <a:cubicBezTo>
                  <a:pt x="6530651" y="190724"/>
                  <a:pt x="6525567" y="188566"/>
                  <a:pt x="6521201" y="185887"/>
                </a:cubicBezTo>
                <a:cubicBezTo>
                  <a:pt x="6516835" y="183208"/>
                  <a:pt x="6513140" y="180157"/>
                  <a:pt x="6510113" y="176734"/>
                </a:cubicBezTo>
                <a:cubicBezTo>
                  <a:pt x="6507087" y="173311"/>
                  <a:pt x="6504582" y="169813"/>
                  <a:pt x="6502598" y="166241"/>
                </a:cubicBezTo>
                <a:cubicBezTo>
                  <a:pt x="6497835" y="157907"/>
                  <a:pt x="6495007" y="148332"/>
                  <a:pt x="6494115" y="137518"/>
                </a:cubicBezTo>
                <a:lnTo>
                  <a:pt x="6494115" y="110729"/>
                </a:lnTo>
                <a:cubicBezTo>
                  <a:pt x="6495007" y="100013"/>
                  <a:pt x="6497835" y="90488"/>
                  <a:pt x="6502598" y="82154"/>
                </a:cubicBezTo>
                <a:cubicBezTo>
                  <a:pt x="6504582" y="78582"/>
                  <a:pt x="6507087" y="75084"/>
                  <a:pt x="6510113" y="71661"/>
                </a:cubicBezTo>
                <a:cubicBezTo>
                  <a:pt x="6513140" y="68238"/>
                  <a:pt x="6516835" y="65162"/>
                  <a:pt x="6521201" y="62434"/>
                </a:cubicBezTo>
                <a:cubicBezTo>
                  <a:pt x="6525567" y="59705"/>
                  <a:pt x="6530651" y="57522"/>
                  <a:pt x="6536456" y="55885"/>
                </a:cubicBezTo>
                <a:cubicBezTo>
                  <a:pt x="6542261" y="54248"/>
                  <a:pt x="6548983" y="53430"/>
                  <a:pt x="6556622" y="53430"/>
                </a:cubicBezTo>
                <a:close/>
                <a:moveTo>
                  <a:pt x="6108947" y="53430"/>
                </a:moveTo>
                <a:cubicBezTo>
                  <a:pt x="6117579" y="53430"/>
                  <a:pt x="6125045" y="54471"/>
                  <a:pt x="6131345" y="56555"/>
                </a:cubicBezTo>
                <a:cubicBezTo>
                  <a:pt x="6137647" y="58639"/>
                  <a:pt x="6143079" y="61318"/>
                  <a:pt x="6147643" y="64592"/>
                </a:cubicBezTo>
                <a:lnTo>
                  <a:pt x="6147643" y="54918"/>
                </a:lnTo>
                <a:lnTo>
                  <a:pt x="6171455" y="54918"/>
                </a:lnTo>
                <a:lnTo>
                  <a:pt x="6171455" y="193328"/>
                </a:lnTo>
                <a:lnTo>
                  <a:pt x="6147643" y="193328"/>
                </a:lnTo>
                <a:lnTo>
                  <a:pt x="6147643" y="183654"/>
                </a:lnTo>
                <a:cubicBezTo>
                  <a:pt x="6143079" y="186929"/>
                  <a:pt x="6137647" y="189607"/>
                  <a:pt x="6131345" y="191691"/>
                </a:cubicBezTo>
                <a:cubicBezTo>
                  <a:pt x="6125045" y="193775"/>
                  <a:pt x="6117579" y="194816"/>
                  <a:pt x="6108947" y="194816"/>
                </a:cubicBezTo>
                <a:cubicBezTo>
                  <a:pt x="6101307" y="194816"/>
                  <a:pt x="6094585" y="193998"/>
                  <a:pt x="6088781" y="192361"/>
                </a:cubicBezTo>
                <a:cubicBezTo>
                  <a:pt x="6082977" y="190724"/>
                  <a:pt x="6077892" y="188566"/>
                  <a:pt x="6073526" y="185887"/>
                </a:cubicBezTo>
                <a:cubicBezTo>
                  <a:pt x="6069161" y="183208"/>
                  <a:pt x="6065465" y="180157"/>
                  <a:pt x="6062439" y="176734"/>
                </a:cubicBezTo>
                <a:cubicBezTo>
                  <a:pt x="6059413" y="173311"/>
                  <a:pt x="6056907" y="169813"/>
                  <a:pt x="6054923" y="166241"/>
                </a:cubicBezTo>
                <a:cubicBezTo>
                  <a:pt x="6050160" y="157907"/>
                  <a:pt x="6047332" y="148332"/>
                  <a:pt x="6046439" y="137518"/>
                </a:cubicBezTo>
                <a:lnTo>
                  <a:pt x="6046439" y="110729"/>
                </a:lnTo>
                <a:cubicBezTo>
                  <a:pt x="6047332" y="100013"/>
                  <a:pt x="6050160" y="90488"/>
                  <a:pt x="6054923" y="82154"/>
                </a:cubicBezTo>
                <a:cubicBezTo>
                  <a:pt x="6056907" y="78582"/>
                  <a:pt x="6059413" y="75084"/>
                  <a:pt x="6062439" y="71661"/>
                </a:cubicBezTo>
                <a:cubicBezTo>
                  <a:pt x="6065465" y="68238"/>
                  <a:pt x="6069161" y="65162"/>
                  <a:pt x="6073526" y="62434"/>
                </a:cubicBezTo>
                <a:cubicBezTo>
                  <a:pt x="6077892" y="59705"/>
                  <a:pt x="6082977" y="57522"/>
                  <a:pt x="6088781" y="55885"/>
                </a:cubicBezTo>
                <a:cubicBezTo>
                  <a:pt x="6094585" y="54248"/>
                  <a:pt x="6101307" y="53430"/>
                  <a:pt x="6108947" y="53430"/>
                </a:cubicBezTo>
                <a:close/>
                <a:moveTo>
                  <a:pt x="5880347" y="53430"/>
                </a:moveTo>
                <a:cubicBezTo>
                  <a:pt x="5888979" y="53430"/>
                  <a:pt x="5896445" y="54471"/>
                  <a:pt x="5902745" y="56555"/>
                </a:cubicBezTo>
                <a:cubicBezTo>
                  <a:pt x="5909047" y="58639"/>
                  <a:pt x="5914479" y="61318"/>
                  <a:pt x="5919043" y="64592"/>
                </a:cubicBezTo>
                <a:lnTo>
                  <a:pt x="5919043" y="54918"/>
                </a:lnTo>
                <a:lnTo>
                  <a:pt x="5942855" y="54918"/>
                </a:lnTo>
                <a:lnTo>
                  <a:pt x="5942855" y="193328"/>
                </a:lnTo>
                <a:lnTo>
                  <a:pt x="5919043" y="193328"/>
                </a:lnTo>
                <a:lnTo>
                  <a:pt x="5919043" y="183654"/>
                </a:lnTo>
                <a:cubicBezTo>
                  <a:pt x="5914479" y="186929"/>
                  <a:pt x="5909047" y="189607"/>
                  <a:pt x="5902745" y="191691"/>
                </a:cubicBezTo>
                <a:cubicBezTo>
                  <a:pt x="5896445" y="193775"/>
                  <a:pt x="5888979" y="194816"/>
                  <a:pt x="5880347" y="194816"/>
                </a:cubicBezTo>
                <a:cubicBezTo>
                  <a:pt x="5872707" y="194816"/>
                  <a:pt x="5865985" y="193998"/>
                  <a:pt x="5860181" y="192361"/>
                </a:cubicBezTo>
                <a:cubicBezTo>
                  <a:pt x="5854377" y="190724"/>
                  <a:pt x="5849292" y="188566"/>
                  <a:pt x="5844926" y="185887"/>
                </a:cubicBezTo>
                <a:cubicBezTo>
                  <a:pt x="5840561" y="183208"/>
                  <a:pt x="5836865" y="180157"/>
                  <a:pt x="5833839" y="176734"/>
                </a:cubicBezTo>
                <a:cubicBezTo>
                  <a:pt x="5830813" y="173311"/>
                  <a:pt x="5828307" y="169813"/>
                  <a:pt x="5826323" y="166241"/>
                </a:cubicBezTo>
                <a:cubicBezTo>
                  <a:pt x="5821560" y="157907"/>
                  <a:pt x="5818732" y="148332"/>
                  <a:pt x="5817839" y="137518"/>
                </a:cubicBezTo>
                <a:lnTo>
                  <a:pt x="5817839" y="110729"/>
                </a:lnTo>
                <a:cubicBezTo>
                  <a:pt x="5818732" y="100013"/>
                  <a:pt x="5821560" y="90488"/>
                  <a:pt x="5826323" y="82154"/>
                </a:cubicBezTo>
                <a:cubicBezTo>
                  <a:pt x="5828307" y="78582"/>
                  <a:pt x="5830813" y="75084"/>
                  <a:pt x="5833839" y="71661"/>
                </a:cubicBezTo>
                <a:cubicBezTo>
                  <a:pt x="5836865" y="68238"/>
                  <a:pt x="5840561" y="65162"/>
                  <a:pt x="5844926" y="62434"/>
                </a:cubicBezTo>
                <a:cubicBezTo>
                  <a:pt x="5849292" y="59705"/>
                  <a:pt x="5854377" y="57522"/>
                  <a:pt x="5860181" y="55885"/>
                </a:cubicBezTo>
                <a:cubicBezTo>
                  <a:pt x="5865985" y="54248"/>
                  <a:pt x="5872707" y="53430"/>
                  <a:pt x="5880347" y="53430"/>
                </a:cubicBezTo>
                <a:close/>
                <a:moveTo>
                  <a:pt x="4257525" y="53430"/>
                </a:moveTo>
                <a:cubicBezTo>
                  <a:pt x="4266157" y="53430"/>
                  <a:pt x="4273623" y="54447"/>
                  <a:pt x="4279924" y="56481"/>
                </a:cubicBezTo>
                <a:cubicBezTo>
                  <a:pt x="4286225" y="58515"/>
                  <a:pt x="4291657" y="61218"/>
                  <a:pt x="4296221" y="64592"/>
                </a:cubicBezTo>
                <a:lnTo>
                  <a:pt x="4296221" y="54769"/>
                </a:lnTo>
                <a:lnTo>
                  <a:pt x="4320033" y="54769"/>
                </a:lnTo>
                <a:lnTo>
                  <a:pt x="4320033" y="189607"/>
                </a:lnTo>
                <a:cubicBezTo>
                  <a:pt x="4319141" y="200422"/>
                  <a:pt x="4316313" y="209997"/>
                  <a:pt x="4311550" y="218331"/>
                </a:cubicBezTo>
                <a:cubicBezTo>
                  <a:pt x="4309565" y="221903"/>
                  <a:pt x="4307035" y="225401"/>
                  <a:pt x="4303960" y="228824"/>
                </a:cubicBezTo>
                <a:cubicBezTo>
                  <a:pt x="4300884" y="232247"/>
                  <a:pt x="4297163" y="235298"/>
                  <a:pt x="4292798" y="237977"/>
                </a:cubicBezTo>
                <a:cubicBezTo>
                  <a:pt x="4288432" y="240655"/>
                  <a:pt x="4283347" y="242813"/>
                  <a:pt x="4277543" y="244451"/>
                </a:cubicBezTo>
                <a:cubicBezTo>
                  <a:pt x="4271739" y="246088"/>
                  <a:pt x="4265066" y="246906"/>
                  <a:pt x="4257525" y="246906"/>
                </a:cubicBezTo>
                <a:cubicBezTo>
                  <a:pt x="4247405" y="246906"/>
                  <a:pt x="4238823" y="245468"/>
                  <a:pt x="4231778" y="242590"/>
                </a:cubicBezTo>
                <a:cubicBezTo>
                  <a:pt x="4224733" y="239713"/>
                  <a:pt x="4218880" y="236141"/>
                  <a:pt x="4214217" y="231875"/>
                </a:cubicBezTo>
                <a:cubicBezTo>
                  <a:pt x="4209553" y="227608"/>
                  <a:pt x="4205932" y="222970"/>
                  <a:pt x="4203352" y="217959"/>
                </a:cubicBezTo>
                <a:cubicBezTo>
                  <a:pt x="4200773" y="212949"/>
                  <a:pt x="4198887" y="208360"/>
                  <a:pt x="4197697" y="204193"/>
                </a:cubicBezTo>
                <a:lnTo>
                  <a:pt x="4221658" y="204193"/>
                </a:lnTo>
                <a:cubicBezTo>
                  <a:pt x="4223940" y="209253"/>
                  <a:pt x="4227065" y="213147"/>
                  <a:pt x="4231034" y="215876"/>
                </a:cubicBezTo>
                <a:cubicBezTo>
                  <a:pt x="4235003" y="218604"/>
                  <a:pt x="4238971" y="220613"/>
                  <a:pt x="4242941" y="221903"/>
                </a:cubicBezTo>
                <a:cubicBezTo>
                  <a:pt x="4247603" y="223391"/>
                  <a:pt x="4252465" y="224235"/>
                  <a:pt x="4257525" y="224433"/>
                </a:cubicBezTo>
                <a:cubicBezTo>
                  <a:pt x="4264769" y="224136"/>
                  <a:pt x="4271217" y="222697"/>
                  <a:pt x="4276873" y="220117"/>
                </a:cubicBezTo>
                <a:cubicBezTo>
                  <a:pt x="4279255" y="219026"/>
                  <a:pt x="4281611" y="217637"/>
                  <a:pt x="4283943" y="215950"/>
                </a:cubicBezTo>
                <a:cubicBezTo>
                  <a:pt x="4286274" y="214263"/>
                  <a:pt x="4288357" y="212205"/>
                  <a:pt x="4290193" y="209774"/>
                </a:cubicBezTo>
                <a:cubicBezTo>
                  <a:pt x="4292029" y="207343"/>
                  <a:pt x="4293492" y="204465"/>
                  <a:pt x="4294583" y="201142"/>
                </a:cubicBezTo>
                <a:cubicBezTo>
                  <a:pt x="4295675" y="197818"/>
                  <a:pt x="4296221" y="193973"/>
                  <a:pt x="4296221" y="189607"/>
                </a:cubicBezTo>
                <a:lnTo>
                  <a:pt x="4296221" y="183654"/>
                </a:lnTo>
                <a:cubicBezTo>
                  <a:pt x="4291657" y="186829"/>
                  <a:pt x="4286225" y="189483"/>
                  <a:pt x="4279924" y="191617"/>
                </a:cubicBezTo>
                <a:cubicBezTo>
                  <a:pt x="4273623" y="193750"/>
                  <a:pt x="4266157" y="194816"/>
                  <a:pt x="4257525" y="194816"/>
                </a:cubicBezTo>
                <a:cubicBezTo>
                  <a:pt x="4249885" y="194816"/>
                  <a:pt x="4243163" y="193998"/>
                  <a:pt x="4237359" y="192361"/>
                </a:cubicBezTo>
                <a:cubicBezTo>
                  <a:pt x="4231555" y="190724"/>
                  <a:pt x="4226470" y="188566"/>
                  <a:pt x="4222105" y="185887"/>
                </a:cubicBezTo>
                <a:cubicBezTo>
                  <a:pt x="4217739" y="183208"/>
                  <a:pt x="4214043" y="180157"/>
                  <a:pt x="4211017" y="176734"/>
                </a:cubicBezTo>
                <a:cubicBezTo>
                  <a:pt x="4207991" y="173311"/>
                  <a:pt x="4205485" y="169813"/>
                  <a:pt x="4203501" y="166241"/>
                </a:cubicBezTo>
                <a:cubicBezTo>
                  <a:pt x="4198739" y="157907"/>
                  <a:pt x="4195911" y="148332"/>
                  <a:pt x="4195017" y="137518"/>
                </a:cubicBezTo>
                <a:lnTo>
                  <a:pt x="4195017" y="110729"/>
                </a:lnTo>
                <a:cubicBezTo>
                  <a:pt x="4195911" y="100013"/>
                  <a:pt x="4198739" y="90488"/>
                  <a:pt x="4203501" y="82154"/>
                </a:cubicBezTo>
                <a:cubicBezTo>
                  <a:pt x="4205485" y="78582"/>
                  <a:pt x="4207991" y="75084"/>
                  <a:pt x="4211017" y="71661"/>
                </a:cubicBezTo>
                <a:cubicBezTo>
                  <a:pt x="4214043" y="68238"/>
                  <a:pt x="4217739" y="65162"/>
                  <a:pt x="4222105" y="62434"/>
                </a:cubicBezTo>
                <a:cubicBezTo>
                  <a:pt x="4226470" y="59705"/>
                  <a:pt x="4231555" y="57522"/>
                  <a:pt x="4237359" y="55885"/>
                </a:cubicBezTo>
                <a:cubicBezTo>
                  <a:pt x="4243163" y="54248"/>
                  <a:pt x="4249885" y="53430"/>
                  <a:pt x="4257525" y="53430"/>
                </a:cubicBezTo>
                <a:close/>
                <a:moveTo>
                  <a:pt x="4105870" y="53430"/>
                </a:moveTo>
                <a:cubicBezTo>
                  <a:pt x="4113410" y="53430"/>
                  <a:pt x="4120083" y="54248"/>
                  <a:pt x="4125887" y="55885"/>
                </a:cubicBezTo>
                <a:cubicBezTo>
                  <a:pt x="4131692" y="57522"/>
                  <a:pt x="4136776" y="59705"/>
                  <a:pt x="4141142" y="62434"/>
                </a:cubicBezTo>
                <a:cubicBezTo>
                  <a:pt x="4145508" y="65162"/>
                  <a:pt x="4149228" y="68238"/>
                  <a:pt x="4152304" y="71661"/>
                </a:cubicBezTo>
                <a:cubicBezTo>
                  <a:pt x="4155379" y="75084"/>
                  <a:pt x="4157910" y="78582"/>
                  <a:pt x="4159894" y="82154"/>
                </a:cubicBezTo>
                <a:cubicBezTo>
                  <a:pt x="4164657" y="90488"/>
                  <a:pt x="4167485" y="100013"/>
                  <a:pt x="4168377" y="110729"/>
                </a:cubicBezTo>
                <a:lnTo>
                  <a:pt x="4168377" y="193328"/>
                </a:lnTo>
                <a:lnTo>
                  <a:pt x="4144565" y="193328"/>
                </a:lnTo>
                <a:lnTo>
                  <a:pt x="4144565" y="110729"/>
                </a:lnTo>
                <a:cubicBezTo>
                  <a:pt x="4144565" y="106561"/>
                  <a:pt x="4144019" y="102890"/>
                  <a:pt x="4142928" y="99715"/>
                </a:cubicBezTo>
                <a:cubicBezTo>
                  <a:pt x="4141837" y="96540"/>
                  <a:pt x="4140373" y="93787"/>
                  <a:pt x="4138538" y="91455"/>
                </a:cubicBezTo>
                <a:cubicBezTo>
                  <a:pt x="4136702" y="89124"/>
                  <a:pt x="4134618" y="87164"/>
                  <a:pt x="4132287" y="85577"/>
                </a:cubicBezTo>
                <a:cubicBezTo>
                  <a:pt x="4129955" y="83989"/>
                  <a:pt x="4127599" y="82650"/>
                  <a:pt x="4125218" y="81558"/>
                </a:cubicBezTo>
                <a:cubicBezTo>
                  <a:pt x="4119562" y="79078"/>
                  <a:pt x="4113113" y="77689"/>
                  <a:pt x="4105870" y="77391"/>
                </a:cubicBezTo>
                <a:cubicBezTo>
                  <a:pt x="4098627" y="77689"/>
                  <a:pt x="4092178" y="79078"/>
                  <a:pt x="4086522" y="81558"/>
                </a:cubicBezTo>
                <a:cubicBezTo>
                  <a:pt x="4084141" y="82650"/>
                  <a:pt x="4081784" y="83989"/>
                  <a:pt x="4079453" y="85577"/>
                </a:cubicBezTo>
                <a:cubicBezTo>
                  <a:pt x="4077121" y="87164"/>
                  <a:pt x="4075037" y="89124"/>
                  <a:pt x="4073202" y="91455"/>
                </a:cubicBezTo>
                <a:cubicBezTo>
                  <a:pt x="4071366" y="93787"/>
                  <a:pt x="4069903" y="96540"/>
                  <a:pt x="4068812" y="99715"/>
                </a:cubicBezTo>
                <a:cubicBezTo>
                  <a:pt x="4067720" y="102890"/>
                  <a:pt x="4067174" y="106561"/>
                  <a:pt x="4067174" y="110729"/>
                </a:cubicBezTo>
                <a:lnTo>
                  <a:pt x="4067174" y="193328"/>
                </a:lnTo>
                <a:lnTo>
                  <a:pt x="4043362" y="193328"/>
                </a:lnTo>
                <a:lnTo>
                  <a:pt x="4043362" y="54918"/>
                </a:lnTo>
                <a:lnTo>
                  <a:pt x="4067174" y="54918"/>
                </a:lnTo>
                <a:lnTo>
                  <a:pt x="4067174" y="64741"/>
                </a:lnTo>
                <a:cubicBezTo>
                  <a:pt x="4071639" y="61466"/>
                  <a:pt x="4077022" y="58763"/>
                  <a:pt x="4083322" y="56630"/>
                </a:cubicBezTo>
                <a:cubicBezTo>
                  <a:pt x="4089623" y="54496"/>
                  <a:pt x="4097138" y="53430"/>
                  <a:pt x="4105870" y="53430"/>
                </a:cubicBezTo>
                <a:close/>
                <a:moveTo>
                  <a:pt x="3896320" y="53430"/>
                </a:moveTo>
                <a:cubicBezTo>
                  <a:pt x="3903860" y="53430"/>
                  <a:pt x="3910533" y="54248"/>
                  <a:pt x="3916337" y="55885"/>
                </a:cubicBezTo>
                <a:cubicBezTo>
                  <a:pt x="3922141" y="57522"/>
                  <a:pt x="3927226" y="59705"/>
                  <a:pt x="3931592" y="62434"/>
                </a:cubicBezTo>
                <a:cubicBezTo>
                  <a:pt x="3935957" y="65162"/>
                  <a:pt x="3939678" y="68238"/>
                  <a:pt x="3942754" y="71661"/>
                </a:cubicBezTo>
                <a:cubicBezTo>
                  <a:pt x="3945830" y="75084"/>
                  <a:pt x="3948360" y="78582"/>
                  <a:pt x="3950344" y="82154"/>
                </a:cubicBezTo>
                <a:cubicBezTo>
                  <a:pt x="3955107" y="90488"/>
                  <a:pt x="3957935" y="100013"/>
                  <a:pt x="3958828" y="110729"/>
                </a:cubicBezTo>
                <a:lnTo>
                  <a:pt x="3958828" y="193328"/>
                </a:lnTo>
                <a:lnTo>
                  <a:pt x="3935015" y="193328"/>
                </a:lnTo>
                <a:lnTo>
                  <a:pt x="3935015" y="110729"/>
                </a:lnTo>
                <a:cubicBezTo>
                  <a:pt x="3935015" y="106561"/>
                  <a:pt x="3934469" y="102890"/>
                  <a:pt x="3933378" y="99715"/>
                </a:cubicBezTo>
                <a:cubicBezTo>
                  <a:pt x="3932286" y="96540"/>
                  <a:pt x="3930823" y="93787"/>
                  <a:pt x="3928988" y="91455"/>
                </a:cubicBezTo>
                <a:cubicBezTo>
                  <a:pt x="3927152" y="89124"/>
                  <a:pt x="3925068" y="87164"/>
                  <a:pt x="3922737" y="85577"/>
                </a:cubicBezTo>
                <a:cubicBezTo>
                  <a:pt x="3920405" y="83989"/>
                  <a:pt x="3918049" y="82650"/>
                  <a:pt x="3915667" y="81558"/>
                </a:cubicBezTo>
                <a:cubicBezTo>
                  <a:pt x="3910012" y="79078"/>
                  <a:pt x="3903563" y="77689"/>
                  <a:pt x="3896320" y="77391"/>
                </a:cubicBezTo>
                <a:cubicBezTo>
                  <a:pt x="3889077" y="77689"/>
                  <a:pt x="3882628" y="79078"/>
                  <a:pt x="3876972" y="81558"/>
                </a:cubicBezTo>
                <a:cubicBezTo>
                  <a:pt x="3874591" y="82650"/>
                  <a:pt x="3872234" y="83989"/>
                  <a:pt x="3869903" y="85577"/>
                </a:cubicBezTo>
                <a:cubicBezTo>
                  <a:pt x="3867571" y="87164"/>
                  <a:pt x="3865488" y="89124"/>
                  <a:pt x="3863652" y="91455"/>
                </a:cubicBezTo>
                <a:cubicBezTo>
                  <a:pt x="3861816" y="93787"/>
                  <a:pt x="3860353" y="96540"/>
                  <a:pt x="3859262" y="99715"/>
                </a:cubicBezTo>
                <a:cubicBezTo>
                  <a:pt x="3858170" y="102890"/>
                  <a:pt x="3857624" y="106561"/>
                  <a:pt x="3857624" y="110729"/>
                </a:cubicBezTo>
                <a:lnTo>
                  <a:pt x="3857624" y="193328"/>
                </a:lnTo>
                <a:lnTo>
                  <a:pt x="3833812" y="193328"/>
                </a:lnTo>
                <a:lnTo>
                  <a:pt x="3833812" y="54918"/>
                </a:lnTo>
                <a:lnTo>
                  <a:pt x="3857624" y="54918"/>
                </a:lnTo>
                <a:lnTo>
                  <a:pt x="3857624" y="64741"/>
                </a:lnTo>
                <a:cubicBezTo>
                  <a:pt x="3862089" y="61466"/>
                  <a:pt x="3867472" y="58763"/>
                  <a:pt x="3873772" y="56630"/>
                </a:cubicBezTo>
                <a:cubicBezTo>
                  <a:pt x="3880073" y="54496"/>
                  <a:pt x="3887589" y="53430"/>
                  <a:pt x="3896320" y="53430"/>
                </a:cubicBezTo>
                <a:close/>
                <a:moveTo>
                  <a:pt x="3432422" y="53430"/>
                </a:moveTo>
                <a:cubicBezTo>
                  <a:pt x="3441055" y="53430"/>
                  <a:pt x="3448521" y="54471"/>
                  <a:pt x="3454821" y="56555"/>
                </a:cubicBezTo>
                <a:cubicBezTo>
                  <a:pt x="3461121" y="58639"/>
                  <a:pt x="3466554" y="61318"/>
                  <a:pt x="3471118" y="64592"/>
                </a:cubicBezTo>
                <a:lnTo>
                  <a:pt x="3471118" y="54918"/>
                </a:lnTo>
                <a:lnTo>
                  <a:pt x="3494930" y="54918"/>
                </a:lnTo>
                <a:lnTo>
                  <a:pt x="3494930" y="193328"/>
                </a:lnTo>
                <a:lnTo>
                  <a:pt x="3471118" y="193328"/>
                </a:lnTo>
                <a:lnTo>
                  <a:pt x="3471118" y="183654"/>
                </a:lnTo>
                <a:cubicBezTo>
                  <a:pt x="3466554" y="186929"/>
                  <a:pt x="3461121" y="189607"/>
                  <a:pt x="3454821" y="191691"/>
                </a:cubicBezTo>
                <a:cubicBezTo>
                  <a:pt x="3448521" y="193775"/>
                  <a:pt x="3441055" y="194816"/>
                  <a:pt x="3432422" y="194816"/>
                </a:cubicBezTo>
                <a:cubicBezTo>
                  <a:pt x="3424783" y="194816"/>
                  <a:pt x="3418061" y="193998"/>
                  <a:pt x="3412256" y="192361"/>
                </a:cubicBezTo>
                <a:cubicBezTo>
                  <a:pt x="3406452" y="190724"/>
                  <a:pt x="3401367" y="188566"/>
                  <a:pt x="3397001" y="185887"/>
                </a:cubicBezTo>
                <a:cubicBezTo>
                  <a:pt x="3392636" y="183208"/>
                  <a:pt x="3388940" y="180157"/>
                  <a:pt x="3385914" y="176734"/>
                </a:cubicBezTo>
                <a:cubicBezTo>
                  <a:pt x="3382887" y="173311"/>
                  <a:pt x="3380382" y="169813"/>
                  <a:pt x="3378398" y="166241"/>
                </a:cubicBezTo>
                <a:cubicBezTo>
                  <a:pt x="3373635" y="157907"/>
                  <a:pt x="3370808" y="148332"/>
                  <a:pt x="3369915" y="137518"/>
                </a:cubicBezTo>
                <a:lnTo>
                  <a:pt x="3369915" y="110729"/>
                </a:lnTo>
                <a:cubicBezTo>
                  <a:pt x="3370808" y="100013"/>
                  <a:pt x="3373635" y="90488"/>
                  <a:pt x="3378398" y="82154"/>
                </a:cubicBezTo>
                <a:cubicBezTo>
                  <a:pt x="3380382" y="78582"/>
                  <a:pt x="3382887" y="75084"/>
                  <a:pt x="3385914" y="71661"/>
                </a:cubicBezTo>
                <a:cubicBezTo>
                  <a:pt x="3388940" y="68238"/>
                  <a:pt x="3392636" y="65162"/>
                  <a:pt x="3397001" y="62434"/>
                </a:cubicBezTo>
                <a:cubicBezTo>
                  <a:pt x="3401367" y="59705"/>
                  <a:pt x="3406452" y="57522"/>
                  <a:pt x="3412256" y="55885"/>
                </a:cubicBezTo>
                <a:cubicBezTo>
                  <a:pt x="3418061" y="54248"/>
                  <a:pt x="3424783" y="53430"/>
                  <a:pt x="3432422" y="53430"/>
                </a:cubicBezTo>
                <a:close/>
                <a:moveTo>
                  <a:pt x="3203822" y="53430"/>
                </a:moveTo>
                <a:cubicBezTo>
                  <a:pt x="3212455" y="53430"/>
                  <a:pt x="3219921" y="54471"/>
                  <a:pt x="3226221" y="56555"/>
                </a:cubicBezTo>
                <a:cubicBezTo>
                  <a:pt x="3232521" y="58639"/>
                  <a:pt x="3237954" y="61318"/>
                  <a:pt x="3242518" y="64592"/>
                </a:cubicBezTo>
                <a:lnTo>
                  <a:pt x="3242518" y="54918"/>
                </a:lnTo>
                <a:lnTo>
                  <a:pt x="3266330" y="54918"/>
                </a:lnTo>
                <a:lnTo>
                  <a:pt x="3266330" y="193328"/>
                </a:lnTo>
                <a:lnTo>
                  <a:pt x="3242518" y="193328"/>
                </a:lnTo>
                <a:lnTo>
                  <a:pt x="3242518" y="183654"/>
                </a:lnTo>
                <a:cubicBezTo>
                  <a:pt x="3237954" y="186929"/>
                  <a:pt x="3232521" y="189607"/>
                  <a:pt x="3226221" y="191691"/>
                </a:cubicBezTo>
                <a:cubicBezTo>
                  <a:pt x="3219921" y="193775"/>
                  <a:pt x="3212455" y="194816"/>
                  <a:pt x="3203822" y="194816"/>
                </a:cubicBezTo>
                <a:cubicBezTo>
                  <a:pt x="3196183" y="194816"/>
                  <a:pt x="3189461" y="193998"/>
                  <a:pt x="3183656" y="192361"/>
                </a:cubicBezTo>
                <a:cubicBezTo>
                  <a:pt x="3177852" y="190724"/>
                  <a:pt x="3172767" y="188566"/>
                  <a:pt x="3168401" y="185887"/>
                </a:cubicBezTo>
                <a:cubicBezTo>
                  <a:pt x="3164036" y="183208"/>
                  <a:pt x="3160340" y="180157"/>
                  <a:pt x="3157314" y="176734"/>
                </a:cubicBezTo>
                <a:cubicBezTo>
                  <a:pt x="3154287" y="173311"/>
                  <a:pt x="3151782" y="169813"/>
                  <a:pt x="3149798" y="166241"/>
                </a:cubicBezTo>
                <a:cubicBezTo>
                  <a:pt x="3145035" y="157907"/>
                  <a:pt x="3142208" y="148332"/>
                  <a:pt x="3141315" y="137518"/>
                </a:cubicBezTo>
                <a:lnTo>
                  <a:pt x="3141315" y="110729"/>
                </a:lnTo>
                <a:cubicBezTo>
                  <a:pt x="3142208" y="100013"/>
                  <a:pt x="3145035" y="90488"/>
                  <a:pt x="3149798" y="82154"/>
                </a:cubicBezTo>
                <a:cubicBezTo>
                  <a:pt x="3151782" y="78582"/>
                  <a:pt x="3154287" y="75084"/>
                  <a:pt x="3157314" y="71661"/>
                </a:cubicBezTo>
                <a:cubicBezTo>
                  <a:pt x="3160340" y="68238"/>
                  <a:pt x="3164036" y="65162"/>
                  <a:pt x="3168401" y="62434"/>
                </a:cubicBezTo>
                <a:cubicBezTo>
                  <a:pt x="3172767" y="59705"/>
                  <a:pt x="3177852" y="57522"/>
                  <a:pt x="3183656" y="55885"/>
                </a:cubicBezTo>
                <a:cubicBezTo>
                  <a:pt x="3189461" y="54248"/>
                  <a:pt x="3196183" y="53430"/>
                  <a:pt x="3203822" y="53430"/>
                </a:cubicBezTo>
                <a:close/>
                <a:moveTo>
                  <a:pt x="1757660" y="53430"/>
                </a:moveTo>
                <a:cubicBezTo>
                  <a:pt x="1765895" y="53430"/>
                  <a:pt x="1773113" y="54397"/>
                  <a:pt x="1779314" y="56332"/>
                </a:cubicBezTo>
                <a:cubicBezTo>
                  <a:pt x="1785515" y="58267"/>
                  <a:pt x="1790848" y="60772"/>
                  <a:pt x="1795313" y="63848"/>
                </a:cubicBezTo>
                <a:cubicBezTo>
                  <a:pt x="1799778" y="66923"/>
                  <a:pt x="1803499" y="70396"/>
                  <a:pt x="1806475" y="74266"/>
                </a:cubicBezTo>
                <a:cubicBezTo>
                  <a:pt x="1809452" y="78135"/>
                  <a:pt x="1811858" y="82005"/>
                  <a:pt x="1813693" y="85874"/>
                </a:cubicBezTo>
                <a:cubicBezTo>
                  <a:pt x="1815529" y="89744"/>
                  <a:pt x="1816893" y="93415"/>
                  <a:pt x="1817786" y="96888"/>
                </a:cubicBezTo>
                <a:cubicBezTo>
                  <a:pt x="1818679" y="100360"/>
                  <a:pt x="1819324" y="103287"/>
                  <a:pt x="1819721" y="105668"/>
                </a:cubicBezTo>
                <a:lnTo>
                  <a:pt x="1819721" y="127993"/>
                </a:lnTo>
                <a:lnTo>
                  <a:pt x="1718964" y="127993"/>
                </a:lnTo>
                <a:lnTo>
                  <a:pt x="1718964" y="137518"/>
                </a:lnTo>
                <a:cubicBezTo>
                  <a:pt x="1718964" y="141883"/>
                  <a:pt x="1719510" y="145753"/>
                  <a:pt x="1720601" y="149126"/>
                </a:cubicBezTo>
                <a:cubicBezTo>
                  <a:pt x="1721693" y="152500"/>
                  <a:pt x="1723156" y="155402"/>
                  <a:pt x="1724992" y="157833"/>
                </a:cubicBezTo>
                <a:cubicBezTo>
                  <a:pt x="1726827" y="160263"/>
                  <a:pt x="1728911" y="162322"/>
                  <a:pt x="1731243" y="164009"/>
                </a:cubicBezTo>
                <a:cubicBezTo>
                  <a:pt x="1733574" y="165696"/>
                  <a:pt x="1735931" y="167085"/>
                  <a:pt x="1738312" y="168176"/>
                </a:cubicBezTo>
                <a:cubicBezTo>
                  <a:pt x="1743967" y="170756"/>
                  <a:pt x="1750417" y="172195"/>
                  <a:pt x="1757660" y="172492"/>
                </a:cubicBezTo>
                <a:cubicBezTo>
                  <a:pt x="1764109" y="172195"/>
                  <a:pt x="1770062" y="170954"/>
                  <a:pt x="1775519" y="168771"/>
                </a:cubicBezTo>
                <a:cubicBezTo>
                  <a:pt x="1777801" y="167879"/>
                  <a:pt x="1780058" y="166713"/>
                  <a:pt x="1782291" y="165274"/>
                </a:cubicBezTo>
                <a:cubicBezTo>
                  <a:pt x="1784523" y="163835"/>
                  <a:pt x="1786582" y="162074"/>
                  <a:pt x="1788467" y="159991"/>
                </a:cubicBezTo>
                <a:cubicBezTo>
                  <a:pt x="1790352" y="157907"/>
                  <a:pt x="1791965" y="155451"/>
                  <a:pt x="1793304" y="152624"/>
                </a:cubicBezTo>
                <a:cubicBezTo>
                  <a:pt x="1794643" y="149796"/>
                  <a:pt x="1795561" y="146497"/>
                  <a:pt x="1796057" y="142727"/>
                </a:cubicBezTo>
                <a:lnTo>
                  <a:pt x="1819721" y="142727"/>
                </a:lnTo>
                <a:cubicBezTo>
                  <a:pt x="1819324" y="145009"/>
                  <a:pt x="1818679" y="147911"/>
                  <a:pt x="1817786" y="151433"/>
                </a:cubicBezTo>
                <a:cubicBezTo>
                  <a:pt x="1816893" y="154955"/>
                  <a:pt x="1815529" y="158626"/>
                  <a:pt x="1813693" y="162446"/>
                </a:cubicBezTo>
                <a:cubicBezTo>
                  <a:pt x="1811858" y="166266"/>
                  <a:pt x="1809452" y="170111"/>
                  <a:pt x="1806475" y="173980"/>
                </a:cubicBezTo>
                <a:cubicBezTo>
                  <a:pt x="1803499" y="177850"/>
                  <a:pt x="1799778" y="181323"/>
                  <a:pt x="1795313" y="184398"/>
                </a:cubicBezTo>
                <a:cubicBezTo>
                  <a:pt x="1790848" y="187474"/>
                  <a:pt x="1785515" y="189980"/>
                  <a:pt x="1779314" y="191914"/>
                </a:cubicBezTo>
                <a:cubicBezTo>
                  <a:pt x="1773113" y="193849"/>
                  <a:pt x="1765895" y="194816"/>
                  <a:pt x="1757660" y="194816"/>
                </a:cubicBezTo>
                <a:cubicBezTo>
                  <a:pt x="1750119" y="194816"/>
                  <a:pt x="1743447" y="193998"/>
                  <a:pt x="1737642" y="192361"/>
                </a:cubicBezTo>
                <a:cubicBezTo>
                  <a:pt x="1731838" y="190724"/>
                  <a:pt x="1726753" y="188566"/>
                  <a:pt x="1722387" y="185887"/>
                </a:cubicBezTo>
                <a:cubicBezTo>
                  <a:pt x="1718022" y="183208"/>
                  <a:pt x="1714326" y="180157"/>
                  <a:pt x="1711300" y="176734"/>
                </a:cubicBezTo>
                <a:cubicBezTo>
                  <a:pt x="1708273" y="173311"/>
                  <a:pt x="1705768" y="169813"/>
                  <a:pt x="1703784" y="166241"/>
                </a:cubicBezTo>
                <a:cubicBezTo>
                  <a:pt x="1699021" y="157907"/>
                  <a:pt x="1696194" y="148332"/>
                  <a:pt x="1695301" y="137518"/>
                </a:cubicBezTo>
                <a:lnTo>
                  <a:pt x="1695301" y="110729"/>
                </a:lnTo>
                <a:cubicBezTo>
                  <a:pt x="1696194" y="100013"/>
                  <a:pt x="1699021" y="90488"/>
                  <a:pt x="1703784" y="82154"/>
                </a:cubicBezTo>
                <a:cubicBezTo>
                  <a:pt x="1705768" y="78582"/>
                  <a:pt x="1708273" y="75084"/>
                  <a:pt x="1711300" y="71661"/>
                </a:cubicBezTo>
                <a:cubicBezTo>
                  <a:pt x="1714326" y="68238"/>
                  <a:pt x="1718022" y="65162"/>
                  <a:pt x="1722387" y="62434"/>
                </a:cubicBezTo>
                <a:cubicBezTo>
                  <a:pt x="1726753" y="59705"/>
                  <a:pt x="1731838" y="57522"/>
                  <a:pt x="1737642" y="55885"/>
                </a:cubicBezTo>
                <a:cubicBezTo>
                  <a:pt x="1743447" y="54248"/>
                  <a:pt x="1750119" y="53430"/>
                  <a:pt x="1757660" y="53430"/>
                </a:cubicBezTo>
                <a:close/>
                <a:moveTo>
                  <a:pt x="1615082" y="53430"/>
                </a:moveTo>
                <a:cubicBezTo>
                  <a:pt x="1623317" y="53430"/>
                  <a:pt x="1630511" y="54397"/>
                  <a:pt x="1636662" y="56332"/>
                </a:cubicBezTo>
                <a:cubicBezTo>
                  <a:pt x="1642814" y="58267"/>
                  <a:pt x="1648122" y="60772"/>
                  <a:pt x="1652587" y="63848"/>
                </a:cubicBezTo>
                <a:cubicBezTo>
                  <a:pt x="1657052" y="66923"/>
                  <a:pt x="1660773" y="70396"/>
                  <a:pt x="1663749" y="74266"/>
                </a:cubicBezTo>
                <a:cubicBezTo>
                  <a:pt x="1666726" y="78135"/>
                  <a:pt x="1669132" y="82005"/>
                  <a:pt x="1670967" y="85874"/>
                </a:cubicBezTo>
                <a:cubicBezTo>
                  <a:pt x="1672803" y="89744"/>
                  <a:pt x="1674167" y="93415"/>
                  <a:pt x="1675060" y="96888"/>
                </a:cubicBezTo>
                <a:cubicBezTo>
                  <a:pt x="1675953" y="100360"/>
                  <a:pt x="1676598" y="103287"/>
                  <a:pt x="1676995" y="105668"/>
                </a:cubicBezTo>
                <a:lnTo>
                  <a:pt x="1653480" y="105668"/>
                </a:lnTo>
                <a:cubicBezTo>
                  <a:pt x="1652984" y="102096"/>
                  <a:pt x="1652066" y="98971"/>
                  <a:pt x="1650727" y="96292"/>
                </a:cubicBezTo>
                <a:cubicBezTo>
                  <a:pt x="1649387" y="93613"/>
                  <a:pt x="1647750" y="91282"/>
                  <a:pt x="1645815" y="89297"/>
                </a:cubicBezTo>
                <a:cubicBezTo>
                  <a:pt x="1643881" y="87313"/>
                  <a:pt x="1641797" y="85626"/>
                  <a:pt x="1639565" y="84237"/>
                </a:cubicBezTo>
                <a:cubicBezTo>
                  <a:pt x="1637332" y="82848"/>
                  <a:pt x="1635075" y="81707"/>
                  <a:pt x="1632793" y="80814"/>
                </a:cubicBezTo>
                <a:cubicBezTo>
                  <a:pt x="1627435" y="78730"/>
                  <a:pt x="1621531" y="77540"/>
                  <a:pt x="1615082" y="77242"/>
                </a:cubicBezTo>
                <a:cubicBezTo>
                  <a:pt x="1607839" y="77540"/>
                  <a:pt x="1601390" y="78929"/>
                  <a:pt x="1595735" y="81409"/>
                </a:cubicBezTo>
                <a:cubicBezTo>
                  <a:pt x="1593353" y="82501"/>
                  <a:pt x="1590997" y="83840"/>
                  <a:pt x="1588665" y="85428"/>
                </a:cubicBezTo>
                <a:cubicBezTo>
                  <a:pt x="1586334" y="87015"/>
                  <a:pt x="1584250" y="89000"/>
                  <a:pt x="1582415" y="91381"/>
                </a:cubicBezTo>
                <a:cubicBezTo>
                  <a:pt x="1580579" y="93762"/>
                  <a:pt x="1579115" y="96540"/>
                  <a:pt x="1578024" y="99715"/>
                </a:cubicBezTo>
                <a:cubicBezTo>
                  <a:pt x="1576933" y="102890"/>
                  <a:pt x="1576387" y="106561"/>
                  <a:pt x="1576387" y="110729"/>
                </a:cubicBezTo>
                <a:lnTo>
                  <a:pt x="1576387" y="137518"/>
                </a:lnTo>
                <a:cubicBezTo>
                  <a:pt x="1576387" y="141883"/>
                  <a:pt x="1576933" y="145753"/>
                  <a:pt x="1578024" y="149126"/>
                </a:cubicBezTo>
                <a:cubicBezTo>
                  <a:pt x="1579115" y="152500"/>
                  <a:pt x="1580579" y="155402"/>
                  <a:pt x="1582415" y="157833"/>
                </a:cubicBezTo>
                <a:cubicBezTo>
                  <a:pt x="1584250" y="160263"/>
                  <a:pt x="1586334" y="162322"/>
                  <a:pt x="1588665" y="164009"/>
                </a:cubicBezTo>
                <a:cubicBezTo>
                  <a:pt x="1590997" y="165696"/>
                  <a:pt x="1593353" y="167085"/>
                  <a:pt x="1595735" y="168176"/>
                </a:cubicBezTo>
                <a:cubicBezTo>
                  <a:pt x="1601390" y="170756"/>
                  <a:pt x="1607839" y="172195"/>
                  <a:pt x="1615082" y="172492"/>
                </a:cubicBezTo>
                <a:cubicBezTo>
                  <a:pt x="1621531" y="172195"/>
                  <a:pt x="1627485" y="170954"/>
                  <a:pt x="1632942" y="168771"/>
                </a:cubicBezTo>
                <a:cubicBezTo>
                  <a:pt x="1635224" y="167879"/>
                  <a:pt x="1637481" y="166713"/>
                  <a:pt x="1639713" y="165274"/>
                </a:cubicBezTo>
                <a:cubicBezTo>
                  <a:pt x="1641946" y="163835"/>
                  <a:pt x="1644005" y="162074"/>
                  <a:pt x="1645890" y="159991"/>
                </a:cubicBezTo>
                <a:cubicBezTo>
                  <a:pt x="1647775" y="157907"/>
                  <a:pt x="1649387" y="155451"/>
                  <a:pt x="1650727" y="152624"/>
                </a:cubicBezTo>
                <a:cubicBezTo>
                  <a:pt x="1652066" y="149796"/>
                  <a:pt x="1652984" y="146497"/>
                  <a:pt x="1653480" y="142727"/>
                </a:cubicBezTo>
                <a:lnTo>
                  <a:pt x="1676995" y="142727"/>
                </a:lnTo>
                <a:cubicBezTo>
                  <a:pt x="1676697" y="145009"/>
                  <a:pt x="1676077" y="147911"/>
                  <a:pt x="1675134" y="151433"/>
                </a:cubicBezTo>
                <a:cubicBezTo>
                  <a:pt x="1674192" y="154955"/>
                  <a:pt x="1672803" y="158626"/>
                  <a:pt x="1670967" y="162446"/>
                </a:cubicBezTo>
                <a:cubicBezTo>
                  <a:pt x="1669132" y="166266"/>
                  <a:pt x="1666726" y="170111"/>
                  <a:pt x="1663749" y="173980"/>
                </a:cubicBezTo>
                <a:cubicBezTo>
                  <a:pt x="1660773" y="177850"/>
                  <a:pt x="1657052" y="181323"/>
                  <a:pt x="1652587" y="184398"/>
                </a:cubicBezTo>
                <a:cubicBezTo>
                  <a:pt x="1648122" y="187474"/>
                  <a:pt x="1642814" y="189980"/>
                  <a:pt x="1636662" y="191914"/>
                </a:cubicBezTo>
                <a:cubicBezTo>
                  <a:pt x="1630511" y="193849"/>
                  <a:pt x="1623317" y="194816"/>
                  <a:pt x="1615082" y="194816"/>
                </a:cubicBezTo>
                <a:cubicBezTo>
                  <a:pt x="1607442" y="194816"/>
                  <a:pt x="1600720" y="193998"/>
                  <a:pt x="1594916" y="192361"/>
                </a:cubicBezTo>
                <a:cubicBezTo>
                  <a:pt x="1589112" y="190724"/>
                  <a:pt x="1584027" y="188566"/>
                  <a:pt x="1579661" y="185887"/>
                </a:cubicBezTo>
                <a:cubicBezTo>
                  <a:pt x="1575296" y="183208"/>
                  <a:pt x="1571600" y="180157"/>
                  <a:pt x="1568574" y="176734"/>
                </a:cubicBezTo>
                <a:cubicBezTo>
                  <a:pt x="1565547" y="173311"/>
                  <a:pt x="1563042" y="169813"/>
                  <a:pt x="1561058" y="166241"/>
                </a:cubicBezTo>
                <a:cubicBezTo>
                  <a:pt x="1556295" y="157907"/>
                  <a:pt x="1553467" y="148332"/>
                  <a:pt x="1552575" y="137518"/>
                </a:cubicBezTo>
                <a:lnTo>
                  <a:pt x="1552575" y="110729"/>
                </a:lnTo>
                <a:cubicBezTo>
                  <a:pt x="1553467" y="100013"/>
                  <a:pt x="1556295" y="90488"/>
                  <a:pt x="1561058" y="82154"/>
                </a:cubicBezTo>
                <a:cubicBezTo>
                  <a:pt x="1563042" y="78582"/>
                  <a:pt x="1565547" y="75084"/>
                  <a:pt x="1568574" y="71661"/>
                </a:cubicBezTo>
                <a:cubicBezTo>
                  <a:pt x="1571600" y="68238"/>
                  <a:pt x="1575296" y="65162"/>
                  <a:pt x="1579661" y="62434"/>
                </a:cubicBezTo>
                <a:cubicBezTo>
                  <a:pt x="1584027" y="59705"/>
                  <a:pt x="1589112" y="57522"/>
                  <a:pt x="1594916" y="55885"/>
                </a:cubicBezTo>
                <a:cubicBezTo>
                  <a:pt x="1600720" y="54248"/>
                  <a:pt x="1607442" y="53430"/>
                  <a:pt x="1615082" y="53430"/>
                </a:cubicBezTo>
                <a:close/>
                <a:moveTo>
                  <a:pt x="1467445" y="53430"/>
                </a:moveTo>
                <a:cubicBezTo>
                  <a:pt x="1474985" y="53430"/>
                  <a:pt x="1481658" y="54248"/>
                  <a:pt x="1487462" y="55885"/>
                </a:cubicBezTo>
                <a:cubicBezTo>
                  <a:pt x="1493267" y="57522"/>
                  <a:pt x="1498351" y="59705"/>
                  <a:pt x="1502717" y="62434"/>
                </a:cubicBezTo>
                <a:cubicBezTo>
                  <a:pt x="1507083" y="65162"/>
                  <a:pt x="1510803" y="68238"/>
                  <a:pt x="1513879" y="71661"/>
                </a:cubicBezTo>
                <a:cubicBezTo>
                  <a:pt x="1516955" y="75084"/>
                  <a:pt x="1519485" y="78582"/>
                  <a:pt x="1521469" y="82154"/>
                </a:cubicBezTo>
                <a:cubicBezTo>
                  <a:pt x="1526232" y="90488"/>
                  <a:pt x="1529060" y="100013"/>
                  <a:pt x="1529953" y="110729"/>
                </a:cubicBezTo>
                <a:lnTo>
                  <a:pt x="1529953" y="193328"/>
                </a:lnTo>
                <a:lnTo>
                  <a:pt x="1506140" y="193328"/>
                </a:lnTo>
                <a:lnTo>
                  <a:pt x="1506140" y="110729"/>
                </a:lnTo>
                <a:cubicBezTo>
                  <a:pt x="1506140" y="106561"/>
                  <a:pt x="1505594" y="102890"/>
                  <a:pt x="1504503" y="99715"/>
                </a:cubicBezTo>
                <a:cubicBezTo>
                  <a:pt x="1503412" y="96540"/>
                  <a:pt x="1501948" y="93787"/>
                  <a:pt x="1500113" y="91455"/>
                </a:cubicBezTo>
                <a:cubicBezTo>
                  <a:pt x="1498277" y="89124"/>
                  <a:pt x="1496193" y="87164"/>
                  <a:pt x="1493862" y="85577"/>
                </a:cubicBezTo>
                <a:cubicBezTo>
                  <a:pt x="1491530" y="83989"/>
                  <a:pt x="1489174" y="82650"/>
                  <a:pt x="1486792" y="81558"/>
                </a:cubicBezTo>
                <a:cubicBezTo>
                  <a:pt x="1481137" y="79078"/>
                  <a:pt x="1474688" y="77689"/>
                  <a:pt x="1467445" y="77391"/>
                </a:cubicBezTo>
                <a:cubicBezTo>
                  <a:pt x="1460202" y="77689"/>
                  <a:pt x="1453753" y="79078"/>
                  <a:pt x="1448097" y="81558"/>
                </a:cubicBezTo>
                <a:cubicBezTo>
                  <a:pt x="1445716" y="82650"/>
                  <a:pt x="1443359" y="83989"/>
                  <a:pt x="1441028" y="85577"/>
                </a:cubicBezTo>
                <a:cubicBezTo>
                  <a:pt x="1438696" y="87164"/>
                  <a:pt x="1436613" y="89124"/>
                  <a:pt x="1434777" y="91455"/>
                </a:cubicBezTo>
                <a:cubicBezTo>
                  <a:pt x="1432941" y="93787"/>
                  <a:pt x="1431478" y="96540"/>
                  <a:pt x="1430387" y="99715"/>
                </a:cubicBezTo>
                <a:cubicBezTo>
                  <a:pt x="1429295" y="102890"/>
                  <a:pt x="1428750" y="106561"/>
                  <a:pt x="1428750" y="110729"/>
                </a:cubicBezTo>
                <a:lnTo>
                  <a:pt x="1428750" y="193328"/>
                </a:lnTo>
                <a:lnTo>
                  <a:pt x="1404937" y="193328"/>
                </a:lnTo>
                <a:lnTo>
                  <a:pt x="1404937" y="54918"/>
                </a:lnTo>
                <a:lnTo>
                  <a:pt x="1428750" y="54918"/>
                </a:lnTo>
                <a:lnTo>
                  <a:pt x="1428750" y="64741"/>
                </a:lnTo>
                <a:cubicBezTo>
                  <a:pt x="1433214" y="61466"/>
                  <a:pt x="1438597" y="58763"/>
                  <a:pt x="1444897" y="56630"/>
                </a:cubicBezTo>
                <a:cubicBezTo>
                  <a:pt x="1451198" y="54496"/>
                  <a:pt x="1458714" y="53430"/>
                  <a:pt x="1467445" y="53430"/>
                </a:cubicBezTo>
                <a:close/>
                <a:moveTo>
                  <a:pt x="1329035" y="53430"/>
                </a:moveTo>
                <a:cubicBezTo>
                  <a:pt x="1337270" y="53430"/>
                  <a:pt x="1344488" y="54397"/>
                  <a:pt x="1350689" y="56332"/>
                </a:cubicBezTo>
                <a:cubicBezTo>
                  <a:pt x="1356890" y="58267"/>
                  <a:pt x="1362223" y="60772"/>
                  <a:pt x="1366688" y="63848"/>
                </a:cubicBezTo>
                <a:cubicBezTo>
                  <a:pt x="1371153" y="66923"/>
                  <a:pt x="1374874" y="70396"/>
                  <a:pt x="1377850" y="74266"/>
                </a:cubicBezTo>
                <a:cubicBezTo>
                  <a:pt x="1380827" y="78135"/>
                  <a:pt x="1383233" y="82005"/>
                  <a:pt x="1385068" y="85874"/>
                </a:cubicBezTo>
                <a:cubicBezTo>
                  <a:pt x="1386904" y="89744"/>
                  <a:pt x="1388268" y="93415"/>
                  <a:pt x="1389161" y="96888"/>
                </a:cubicBezTo>
                <a:cubicBezTo>
                  <a:pt x="1390054" y="100360"/>
                  <a:pt x="1390699" y="103287"/>
                  <a:pt x="1391096" y="105668"/>
                </a:cubicBezTo>
                <a:lnTo>
                  <a:pt x="1391096" y="127993"/>
                </a:lnTo>
                <a:lnTo>
                  <a:pt x="1290339" y="127993"/>
                </a:lnTo>
                <a:lnTo>
                  <a:pt x="1290339" y="137518"/>
                </a:lnTo>
                <a:cubicBezTo>
                  <a:pt x="1290339" y="141883"/>
                  <a:pt x="1290885" y="145753"/>
                  <a:pt x="1291976" y="149126"/>
                </a:cubicBezTo>
                <a:cubicBezTo>
                  <a:pt x="1293068" y="152500"/>
                  <a:pt x="1294531" y="155402"/>
                  <a:pt x="1296367" y="157833"/>
                </a:cubicBezTo>
                <a:cubicBezTo>
                  <a:pt x="1298202" y="160263"/>
                  <a:pt x="1300286" y="162322"/>
                  <a:pt x="1302618" y="164009"/>
                </a:cubicBezTo>
                <a:cubicBezTo>
                  <a:pt x="1304949" y="165696"/>
                  <a:pt x="1307306" y="167085"/>
                  <a:pt x="1309687" y="168176"/>
                </a:cubicBezTo>
                <a:cubicBezTo>
                  <a:pt x="1315342" y="170756"/>
                  <a:pt x="1321792" y="172195"/>
                  <a:pt x="1329035" y="172492"/>
                </a:cubicBezTo>
                <a:cubicBezTo>
                  <a:pt x="1335484" y="172195"/>
                  <a:pt x="1341437" y="170954"/>
                  <a:pt x="1346894" y="168771"/>
                </a:cubicBezTo>
                <a:cubicBezTo>
                  <a:pt x="1349176" y="167879"/>
                  <a:pt x="1351433" y="166713"/>
                  <a:pt x="1353666" y="165274"/>
                </a:cubicBezTo>
                <a:cubicBezTo>
                  <a:pt x="1355898" y="163835"/>
                  <a:pt x="1357957" y="162074"/>
                  <a:pt x="1359842" y="159991"/>
                </a:cubicBezTo>
                <a:cubicBezTo>
                  <a:pt x="1361727" y="157907"/>
                  <a:pt x="1363340" y="155451"/>
                  <a:pt x="1364679" y="152624"/>
                </a:cubicBezTo>
                <a:cubicBezTo>
                  <a:pt x="1366018" y="149796"/>
                  <a:pt x="1366936" y="146497"/>
                  <a:pt x="1367432" y="142727"/>
                </a:cubicBezTo>
                <a:lnTo>
                  <a:pt x="1391096" y="142727"/>
                </a:lnTo>
                <a:cubicBezTo>
                  <a:pt x="1390699" y="145009"/>
                  <a:pt x="1390054" y="147911"/>
                  <a:pt x="1389161" y="151433"/>
                </a:cubicBezTo>
                <a:cubicBezTo>
                  <a:pt x="1388268" y="154955"/>
                  <a:pt x="1386904" y="158626"/>
                  <a:pt x="1385068" y="162446"/>
                </a:cubicBezTo>
                <a:cubicBezTo>
                  <a:pt x="1383233" y="166266"/>
                  <a:pt x="1380827" y="170111"/>
                  <a:pt x="1377850" y="173980"/>
                </a:cubicBezTo>
                <a:cubicBezTo>
                  <a:pt x="1374874" y="177850"/>
                  <a:pt x="1371153" y="181323"/>
                  <a:pt x="1366688" y="184398"/>
                </a:cubicBezTo>
                <a:cubicBezTo>
                  <a:pt x="1362223" y="187474"/>
                  <a:pt x="1356890" y="189980"/>
                  <a:pt x="1350689" y="191914"/>
                </a:cubicBezTo>
                <a:cubicBezTo>
                  <a:pt x="1344488" y="193849"/>
                  <a:pt x="1337270" y="194816"/>
                  <a:pt x="1329035" y="194816"/>
                </a:cubicBezTo>
                <a:cubicBezTo>
                  <a:pt x="1321494" y="194816"/>
                  <a:pt x="1314822" y="193998"/>
                  <a:pt x="1309017" y="192361"/>
                </a:cubicBezTo>
                <a:cubicBezTo>
                  <a:pt x="1303213" y="190724"/>
                  <a:pt x="1298128" y="188566"/>
                  <a:pt x="1293762" y="185887"/>
                </a:cubicBezTo>
                <a:cubicBezTo>
                  <a:pt x="1289397" y="183208"/>
                  <a:pt x="1285701" y="180157"/>
                  <a:pt x="1282675" y="176734"/>
                </a:cubicBezTo>
                <a:cubicBezTo>
                  <a:pt x="1279648" y="173311"/>
                  <a:pt x="1277143" y="169813"/>
                  <a:pt x="1275159" y="166241"/>
                </a:cubicBezTo>
                <a:cubicBezTo>
                  <a:pt x="1270396" y="157907"/>
                  <a:pt x="1267569" y="148332"/>
                  <a:pt x="1266676" y="137518"/>
                </a:cubicBezTo>
                <a:lnTo>
                  <a:pt x="1266676" y="110729"/>
                </a:lnTo>
                <a:cubicBezTo>
                  <a:pt x="1267569" y="100013"/>
                  <a:pt x="1270396" y="90488"/>
                  <a:pt x="1275159" y="82154"/>
                </a:cubicBezTo>
                <a:cubicBezTo>
                  <a:pt x="1277143" y="78582"/>
                  <a:pt x="1279648" y="75084"/>
                  <a:pt x="1282675" y="71661"/>
                </a:cubicBezTo>
                <a:cubicBezTo>
                  <a:pt x="1285701" y="68238"/>
                  <a:pt x="1289397" y="65162"/>
                  <a:pt x="1293762" y="62434"/>
                </a:cubicBezTo>
                <a:cubicBezTo>
                  <a:pt x="1298128" y="59705"/>
                  <a:pt x="1303213" y="57522"/>
                  <a:pt x="1309017" y="55885"/>
                </a:cubicBezTo>
                <a:cubicBezTo>
                  <a:pt x="1314822" y="54248"/>
                  <a:pt x="1321494" y="53430"/>
                  <a:pt x="1329035" y="53430"/>
                </a:cubicBezTo>
                <a:close/>
                <a:moveTo>
                  <a:pt x="1129307" y="53430"/>
                </a:moveTo>
                <a:cubicBezTo>
                  <a:pt x="1137542" y="53430"/>
                  <a:pt x="1144736" y="54397"/>
                  <a:pt x="1150887" y="56332"/>
                </a:cubicBezTo>
                <a:cubicBezTo>
                  <a:pt x="1157039" y="58267"/>
                  <a:pt x="1162347" y="60772"/>
                  <a:pt x="1166812" y="63848"/>
                </a:cubicBezTo>
                <a:cubicBezTo>
                  <a:pt x="1171277" y="66923"/>
                  <a:pt x="1174998" y="70396"/>
                  <a:pt x="1177974" y="74266"/>
                </a:cubicBezTo>
                <a:cubicBezTo>
                  <a:pt x="1180951" y="78135"/>
                  <a:pt x="1183357" y="82005"/>
                  <a:pt x="1185192" y="85874"/>
                </a:cubicBezTo>
                <a:cubicBezTo>
                  <a:pt x="1187028" y="89744"/>
                  <a:pt x="1188392" y="93415"/>
                  <a:pt x="1189285" y="96888"/>
                </a:cubicBezTo>
                <a:cubicBezTo>
                  <a:pt x="1190178" y="100360"/>
                  <a:pt x="1190823" y="103287"/>
                  <a:pt x="1191220" y="105668"/>
                </a:cubicBezTo>
                <a:lnTo>
                  <a:pt x="1167705" y="105668"/>
                </a:lnTo>
                <a:cubicBezTo>
                  <a:pt x="1167209" y="102096"/>
                  <a:pt x="1166291" y="98971"/>
                  <a:pt x="1164952" y="96292"/>
                </a:cubicBezTo>
                <a:cubicBezTo>
                  <a:pt x="1163612" y="93613"/>
                  <a:pt x="1161975" y="91282"/>
                  <a:pt x="1160040" y="89297"/>
                </a:cubicBezTo>
                <a:cubicBezTo>
                  <a:pt x="1158106" y="87313"/>
                  <a:pt x="1156022" y="85626"/>
                  <a:pt x="1153790" y="84237"/>
                </a:cubicBezTo>
                <a:cubicBezTo>
                  <a:pt x="1151557" y="82848"/>
                  <a:pt x="1149300" y="81707"/>
                  <a:pt x="1147018" y="80814"/>
                </a:cubicBezTo>
                <a:cubicBezTo>
                  <a:pt x="1141660" y="78730"/>
                  <a:pt x="1135756" y="77540"/>
                  <a:pt x="1129307" y="77242"/>
                </a:cubicBezTo>
                <a:cubicBezTo>
                  <a:pt x="1122064" y="77540"/>
                  <a:pt x="1115615" y="78929"/>
                  <a:pt x="1109960" y="81409"/>
                </a:cubicBezTo>
                <a:cubicBezTo>
                  <a:pt x="1107578" y="82501"/>
                  <a:pt x="1105222" y="83840"/>
                  <a:pt x="1102890" y="85428"/>
                </a:cubicBezTo>
                <a:cubicBezTo>
                  <a:pt x="1100559" y="87015"/>
                  <a:pt x="1098475" y="89000"/>
                  <a:pt x="1096639" y="91381"/>
                </a:cubicBezTo>
                <a:cubicBezTo>
                  <a:pt x="1094804" y="93762"/>
                  <a:pt x="1093340" y="96540"/>
                  <a:pt x="1092249" y="99715"/>
                </a:cubicBezTo>
                <a:cubicBezTo>
                  <a:pt x="1091158" y="102890"/>
                  <a:pt x="1090612" y="106561"/>
                  <a:pt x="1090612" y="110729"/>
                </a:cubicBezTo>
                <a:lnTo>
                  <a:pt x="1090612" y="137518"/>
                </a:lnTo>
                <a:cubicBezTo>
                  <a:pt x="1090612" y="141883"/>
                  <a:pt x="1091158" y="145753"/>
                  <a:pt x="1092249" y="149126"/>
                </a:cubicBezTo>
                <a:cubicBezTo>
                  <a:pt x="1093340" y="152500"/>
                  <a:pt x="1094804" y="155402"/>
                  <a:pt x="1096639" y="157833"/>
                </a:cubicBezTo>
                <a:cubicBezTo>
                  <a:pt x="1098475" y="160263"/>
                  <a:pt x="1100559" y="162322"/>
                  <a:pt x="1102890" y="164009"/>
                </a:cubicBezTo>
                <a:cubicBezTo>
                  <a:pt x="1105222" y="165696"/>
                  <a:pt x="1107578" y="167085"/>
                  <a:pt x="1109960" y="168176"/>
                </a:cubicBezTo>
                <a:cubicBezTo>
                  <a:pt x="1115615" y="170756"/>
                  <a:pt x="1122064" y="172195"/>
                  <a:pt x="1129307" y="172492"/>
                </a:cubicBezTo>
                <a:cubicBezTo>
                  <a:pt x="1135756" y="172195"/>
                  <a:pt x="1141710" y="170954"/>
                  <a:pt x="1147167" y="168771"/>
                </a:cubicBezTo>
                <a:cubicBezTo>
                  <a:pt x="1149449" y="167879"/>
                  <a:pt x="1151706" y="166713"/>
                  <a:pt x="1153938" y="165274"/>
                </a:cubicBezTo>
                <a:cubicBezTo>
                  <a:pt x="1156171" y="163835"/>
                  <a:pt x="1158230" y="162074"/>
                  <a:pt x="1160115" y="159991"/>
                </a:cubicBezTo>
                <a:cubicBezTo>
                  <a:pt x="1162000" y="157907"/>
                  <a:pt x="1163612" y="155451"/>
                  <a:pt x="1164952" y="152624"/>
                </a:cubicBezTo>
                <a:cubicBezTo>
                  <a:pt x="1166291" y="149796"/>
                  <a:pt x="1167209" y="146497"/>
                  <a:pt x="1167705" y="142727"/>
                </a:cubicBezTo>
                <a:lnTo>
                  <a:pt x="1191220" y="142727"/>
                </a:lnTo>
                <a:cubicBezTo>
                  <a:pt x="1190922" y="145009"/>
                  <a:pt x="1190302" y="147911"/>
                  <a:pt x="1189359" y="151433"/>
                </a:cubicBezTo>
                <a:cubicBezTo>
                  <a:pt x="1188417" y="154955"/>
                  <a:pt x="1187028" y="158626"/>
                  <a:pt x="1185192" y="162446"/>
                </a:cubicBezTo>
                <a:cubicBezTo>
                  <a:pt x="1183357" y="166266"/>
                  <a:pt x="1180951" y="170111"/>
                  <a:pt x="1177974" y="173980"/>
                </a:cubicBezTo>
                <a:cubicBezTo>
                  <a:pt x="1174998" y="177850"/>
                  <a:pt x="1171277" y="181323"/>
                  <a:pt x="1166812" y="184398"/>
                </a:cubicBezTo>
                <a:cubicBezTo>
                  <a:pt x="1162347" y="187474"/>
                  <a:pt x="1157039" y="189980"/>
                  <a:pt x="1150887" y="191914"/>
                </a:cubicBezTo>
                <a:cubicBezTo>
                  <a:pt x="1144736" y="193849"/>
                  <a:pt x="1137542" y="194816"/>
                  <a:pt x="1129307" y="194816"/>
                </a:cubicBezTo>
                <a:cubicBezTo>
                  <a:pt x="1121667" y="194816"/>
                  <a:pt x="1114945" y="193998"/>
                  <a:pt x="1109141" y="192361"/>
                </a:cubicBezTo>
                <a:cubicBezTo>
                  <a:pt x="1103337" y="190724"/>
                  <a:pt x="1098252" y="188566"/>
                  <a:pt x="1093886" y="185887"/>
                </a:cubicBezTo>
                <a:cubicBezTo>
                  <a:pt x="1089521" y="183208"/>
                  <a:pt x="1085825" y="180157"/>
                  <a:pt x="1082798" y="176734"/>
                </a:cubicBezTo>
                <a:cubicBezTo>
                  <a:pt x="1079772" y="173311"/>
                  <a:pt x="1077267" y="169813"/>
                  <a:pt x="1075283" y="166241"/>
                </a:cubicBezTo>
                <a:cubicBezTo>
                  <a:pt x="1070520" y="157907"/>
                  <a:pt x="1067692" y="148332"/>
                  <a:pt x="1066799" y="137518"/>
                </a:cubicBezTo>
                <a:lnTo>
                  <a:pt x="1066799" y="110729"/>
                </a:lnTo>
                <a:cubicBezTo>
                  <a:pt x="1067692" y="100013"/>
                  <a:pt x="1070520" y="90488"/>
                  <a:pt x="1075283" y="82154"/>
                </a:cubicBezTo>
                <a:cubicBezTo>
                  <a:pt x="1077267" y="78582"/>
                  <a:pt x="1079772" y="75084"/>
                  <a:pt x="1082798" y="71661"/>
                </a:cubicBezTo>
                <a:cubicBezTo>
                  <a:pt x="1085825" y="68238"/>
                  <a:pt x="1089521" y="65162"/>
                  <a:pt x="1093886" y="62434"/>
                </a:cubicBezTo>
                <a:cubicBezTo>
                  <a:pt x="1098252" y="59705"/>
                  <a:pt x="1103337" y="57522"/>
                  <a:pt x="1109141" y="55885"/>
                </a:cubicBezTo>
                <a:cubicBezTo>
                  <a:pt x="1114945" y="54248"/>
                  <a:pt x="1121667" y="53430"/>
                  <a:pt x="1129307" y="53430"/>
                </a:cubicBezTo>
                <a:close/>
                <a:moveTo>
                  <a:pt x="765423" y="53430"/>
                </a:moveTo>
                <a:cubicBezTo>
                  <a:pt x="774055" y="53430"/>
                  <a:pt x="781521" y="54471"/>
                  <a:pt x="787821" y="56555"/>
                </a:cubicBezTo>
                <a:cubicBezTo>
                  <a:pt x="794122" y="58639"/>
                  <a:pt x="799554" y="61318"/>
                  <a:pt x="804118" y="64592"/>
                </a:cubicBezTo>
                <a:lnTo>
                  <a:pt x="804118" y="54918"/>
                </a:lnTo>
                <a:lnTo>
                  <a:pt x="827930" y="54918"/>
                </a:lnTo>
                <a:lnTo>
                  <a:pt x="827930" y="193328"/>
                </a:lnTo>
                <a:lnTo>
                  <a:pt x="804118" y="193328"/>
                </a:lnTo>
                <a:lnTo>
                  <a:pt x="804118" y="183654"/>
                </a:lnTo>
                <a:cubicBezTo>
                  <a:pt x="799554" y="186929"/>
                  <a:pt x="794122" y="189607"/>
                  <a:pt x="787821" y="191691"/>
                </a:cubicBezTo>
                <a:cubicBezTo>
                  <a:pt x="781521" y="193775"/>
                  <a:pt x="774055" y="194816"/>
                  <a:pt x="765423" y="194816"/>
                </a:cubicBezTo>
                <a:cubicBezTo>
                  <a:pt x="757783" y="194816"/>
                  <a:pt x="751061" y="193998"/>
                  <a:pt x="745256" y="192361"/>
                </a:cubicBezTo>
                <a:cubicBezTo>
                  <a:pt x="739452" y="190724"/>
                  <a:pt x="734367" y="188566"/>
                  <a:pt x="730001" y="185887"/>
                </a:cubicBezTo>
                <a:cubicBezTo>
                  <a:pt x="725636" y="183208"/>
                  <a:pt x="721940" y="180157"/>
                  <a:pt x="718914" y="176734"/>
                </a:cubicBezTo>
                <a:cubicBezTo>
                  <a:pt x="715888" y="173311"/>
                  <a:pt x="713382" y="169813"/>
                  <a:pt x="711398" y="166241"/>
                </a:cubicBezTo>
                <a:cubicBezTo>
                  <a:pt x="706635" y="157907"/>
                  <a:pt x="703808" y="148332"/>
                  <a:pt x="702915" y="137518"/>
                </a:cubicBezTo>
                <a:lnTo>
                  <a:pt x="702915" y="110729"/>
                </a:lnTo>
                <a:cubicBezTo>
                  <a:pt x="703808" y="100013"/>
                  <a:pt x="706635" y="90488"/>
                  <a:pt x="711398" y="82154"/>
                </a:cubicBezTo>
                <a:cubicBezTo>
                  <a:pt x="713382" y="78582"/>
                  <a:pt x="715888" y="75084"/>
                  <a:pt x="718914" y="71661"/>
                </a:cubicBezTo>
                <a:cubicBezTo>
                  <a:pt x="721940" y="68238"/>
                  <a:pt x="725636" y="65162"/>
                  <a:pt x="730001" y="62434"/>
                </a:cubicBezTo>
                <a:cubicBezTo>
                  <a:pt x="734367" y="59705"/>
                  <a:pt x="739452" y="57522"/>
                  <a:pt x="745256" y="55885"/>
                </a:cubicBezTo>
                <a:cubicBezTo>
                  <a:pt x="751061" y="54248"/>
                  <a:pt x="757783" y="53430"/>
                  <a:pt x="765423" y="53430"/>
                </a:cubicBezTo>
                <a:close/>
                <a:moveTo>
                  <a:pt x="536823" y="53430"/>
                </a:moveTo>
                <a:cubicBezTo>
                  <a:pt x="545455" y="53430"/>
                  <a:pt x="552921" y="54471"/>
                  <a:pt x="559221" y="56555"/>
                </a:cubicBezTo>
                <a:cubicBezTo>
                  <a:pt x="565522" y="58639"/>
                  <a:pt x="570954" y="61318"/>
                  <a:pt x="575518" y="64592"/>
                </a:cubicBezTo>
                <a:lnTo>
                  <a:pt x="575518" y="54918"/>
                </a:lnTo>
                <a:lnTo>
                  <a:pt x="599330" y="54918"/>
                </a:lnTo>
                <a:lnTo>
                  <a:pt x="599330" y="193328"/>
                </a:lnTo>
                <a:lnTo>
                  <a:pt x="575518" y="193328"/>
                </a:lnTo>
                <a:lnTo>
                  <a:pt x="575518" y="183654"/>
                </a:lnTo>
                <a:cubicBezTo>
                  <a:pt x="570954" y="186929"/>
                  <a:pt x="565522" y="189607"/>
                  <a:pt x="559221" y="191691"/>
                </a:cubicBezTo>
                <a:cubicBezTo>
                  <a:pt x="552921" y="193775"/>
                  <a:pt x="545455" y="194816"/>
                  <a:pt x="536823" y="194816"/>
                </a:cubicBezTo>
                <a:cubicBezTo>
                  <a:pt x="529183" y="194816"/>
                  <a:pt x="522461" y="193998"/>
                  <a:pt x="516656" y="192361"/>
                </a:cubicBezTo>
                <a:cubicBezTo>
                  <a:pt x="510852" y="190724"/>
                  <a:pt x="505767" y="188566"/>
                  <a:pt x="501401" y="185887"/>
                </a:cubicBezTo>
                <a:cubicBezTo>
                  <a:pt x="497036" y="183208"/>
                  <a:pt x="493340" y="180157"/>
                  <a:pt x="490314" y="176734"/>
                </a:cubicBezTo>
                <a:cubicBezTo>
                  <a:pt x="487288" y="173311"/>
                  <a:pt x="484782" y="169813"/>
                  <a:pt x="482798" y="166241"/>
                </a:cubicBezTo>
                <a:cubicBezTo>
                  <a:pt x="478035" y="157907"/>
                  <a:pt x="475208" y="148332"/>
                  <a:pt x="474315" y="137518"/>
                </a:cubicBezTo>
                <a:lnTo>
                  <a:pt x="474315" y="110729"/>
                </a:lnTo>
                <a:cubicBezTo>
                  <a:pt x="475208" y="100013"/>
                  <a:pt x="478035" y="90488"/>
                  <a:pt x="482798" y="82154"/>
                </a:cubicBezTo>
                <a:cubicBezTo>
                  <a:pt x="484782" y="78582"/>
                  <a:pt x="487288" y="75084"/>
                  <a:pt x="490314" y="71661"/>
                </a:cubicBezTo>
                <a:cubicBezTo>
                  <a:pt x="493340" y="68238"/>
                  <a:pt x="497036" y="65162"/>
                  <a:pt x="501401" y="62434"/>
                </a:cubicBezTo>
                <a:cubicBezTo>
                  <a:pt x="505767" y="59705"/>
                  <a:pt x="510852" y="57522"/>
                  <a:pt x="516656" y="55885"/>
                </a:cubicBezTo>
                <a:cubicBezTo>
                  <a:pt x="522461" y="54248"/>
                  <a:pt x="529183" y="53430"/>
                  <a:pt x="536823" y="53430"/>
                </a:cubicBezTo>
                <a:close/>
                <a:moveTo>
                  <a:pt x="5381177" y="48816"/>
                </a:moveTo>
                <a:cubicBezTo>
                  <a:pt x="5391595" y="48816"/>
                  <a:pt x="5400501" y="52487"/>
                  <a:pt x="5407892" y="59829"/>
                </a:cubicBezTo>
                <a:cubicBezTo>
                  <a:pt x="5415284" y="67171"/>
                  <a:pt x="5418980" y="76052"/>
                  <a:pt x="5418980" y="86470"/>
                </a:cubicBezTo>
                <a:cubicBezTo>
                  <a:pt x="5418980" y="96888"/>
                  <a:pt x="5415284" y="105792"/>
                  <a:pt x="5407892" y="113184"/>
                </a:cubicBezTo>
                <a:cubicBezTo>
                  <a:pt x="5400501" y="120576"/>
                  <a:pt x="5391595" y="124272"/>
                  <a:pt x="5381177" y="124272"/>
                </a:cubicBezTo>
                <a:cubicBezTo>
                  <a:pt x="5370859" y="124272"/>
                  <a:pt x="5362003" y="120576"/>
                  <a:pt x="5354611" y="113184"/>
                </a:cubicBezTo>
                <a:cubicBezTo>
                  <a:pt x="5347221" y="105792"/>
                  <a:pt x="5343524" y="96888"/>
                  <a:pt x="5343524" y="86470"/>
                </a:cubicBezTo>
                <a:cubicBezTo>
                  <a:pt x="5343524" y="76052"/>
                  <a:pt x="5347221" y="67171"/>
                  <a:pt x="5354611" y="59829"/>
                </a:cubicBezTo>
                <a:cubicBezTo>
                  <a:pt x="5362003" y="52487"/>
                  <a:pt x="5370859" y="48816"/>
                  <a:pt x="5381177" y="48816"/>
                </a:cubicBezTo>
                <a:close/>
                <a:moveTo>
                  <a:pt x="2704653" y="48816"/>
                </a:moveTo>
                <a:cubicBezTo>
                  <a:pt x="2715071" y="48816"/>
                  <a:pt x="2723976" y="52487"/>
                  <a:pt x="2731368" y="59829"/>
                </a:cubicBezTo>
                <a:cubicBezTo>
                  <a:pt x="2738759" y="67171"/>
                  <a:pt x="2742455" y="76052"/>
                  <a:pt x="2742455" y="86470"/>
                </a:cubicBezTo>
                <a:cubicBezTo>
                  <a:pt x="2742455" y="96888"/>
                  <a:pt x="2738759" y="105792"/>
                  <a:pt x="2731368" y="113184"/>
                </a:cubicBezTo>
                <a:cubicBezTo>
                  <a:pt x="2723976" y="120576"/>
                  <a:pt x="2715071" y="124272"/>
                  <a:pt x="2704653" y="124272"/>
                </a:cubicBezTo>
                <a:cubicBezTo>
                  <a:pt x="2694334" y="124272"/>
                  <a:pt x="2685479" y="120576"/>
                  <a:pt x="2678087" y="113184"/>
                </a:cubicBezTo>
                <a:cubicBezTo>
                  <a:pt x="2670695" y="105792"/>
                  <a:pt x="2666999" y="96888"/>
                  <a:pt x="2666999" y="86470"/>
                </a:cubicBezTo>
                <a:cubicBezTo>
                  <a:pt x="2666999" y="76052"/>
                  <a:pt x="2670695" y="67171"/>
                  <a:pt x="2678087" y="59829"/>
                </a:cubicBezTo>
                <a:cubicBezTo>
                  <a:pt x="2685479" y="52487"/>
                  <a:pt x="2694334" y="48816"/>
                  <a:pt x="2704653" y="48816"/>
                </a:cubicBezTo>
                <a:close/>
                <a:moveTo>
                  <a:pt x="37653" y="48816"/>
                </a:moveTo>
                <a:cubicBezTo>
                  <a:pt x="48071" y="48816"/>
                  <a:pt x="56976" y="52487"/>
                  <a:pt x="64368" y="59829"/>
                </a:cubicBezTo>
                <a:cubicBezTo>
                  <a:pt x="71759" y="67171"/>
                  <a:pt x="75455" y="76052"/>
                  <a:pt x="75455" y="86470"/>
                </a:cubicBezTo>
                <a:cubicBezTo>
                  <a:pt x="75455" y="96888"/>
                  <a:pt x="71759" y="105792"/>
                  <a:pt x="64368" y="113184"/>
                </a:cubicBezTo>
                <a:cubicBezTo>
                  <a:pt x="56976" y="120576"/>
                  <a:pt x="48071" y="124272"/>
                  <a:pt x="37653" y="124272"/>
                </a:cubicBezTo>
                <a:cubicBezTo>
                  <a:pt x="27334" y="124272"/>
                  <a:pt x="18479" y="120576"/>
                  <a:pt x="11087" y="113184"/>
                </a:cubicBezTo>
                <a:cubicBezTo>
                  <a:pt x="3695" y="105792"/>
                  <a:pt x="0" y="96888"/>
                  <a:pt x="0" y="86470"/>
                </a:cubicBezTo>
                <a:cubicBezTo>
                  <a:pt x="0" y="76052"/>
                  <a:pt x="3695" y="67171"/>
                  <a:pt x="11087" y="59829"/>
                </a:cubicBezTo>
                <a:cubicBezTo>
                  <a:pt x="18479" y="52487"/>
                  <a:pt x="27334" y="48816"/>
                  <a:pt x="37653" y="48816"/>
                </a:cubicBezTo>
                <a:close/>
                <a:moveTo>
                  <a:pt x="5708302" y="31105"/>
                </a:moveTo>
                <a:lnTo>
                  <a:pt x="5708302" y="171004"/>
                </a:lnTo>
                <a:lnTo>
                  <a:pt x="5746699" y="171004"/>
                </a:lnTo>
                <a:cubicBezTo>
                  <a:pt x="5753943" y="170706"/>
                  <a:pt x="5760391" y="169268"/>
                  <a:pt x="5766047" y="166688"/>
                </a:cubicBezTo>
                <a:cubicBezTo>
                  <a:pt x="5768429" y="165597"/>
                  <a:pt x="5770785" y="164207"/>
                  <a:pt x="5773117" y="162521"/>
                </a:cubicBezTo>
                <a:cubicBezTo>
                  <a:pt x="5775449" y="160834"/>
                  <a:pt x="5777532" y="158775"/>
                  <a:pt x="5779367" y="156344"/>
                </a:cubicBezTo>
                <a:cubicBezTo>
                  <a:pt x="5781203" y="153913"/>
                  <a:pt x="5782667" y="151036"/>
                  <a:pt x="5783757" y="147712"/>
                </a:cubicBezTo>
                <a:cubicBezTo>
                  <a:pt x="5784849" y="144388"/>
                  <a:pt x="5785395" y="140544"/>
                  <a:pt x="5785395" y="136178"/>
                </a:cubicBezTo>
                <a:lnTo>
                  <a:pt x="5785395" y="65931"/>
                </a:lnTo>
                <a:cubicBezTo>
                  <a:pt x="5785395" y="61566"/>
                  <a:pt x="5784849" y="57721"/>
                  <a:pt x="5783757" y="54397"/>
                </a:cubicBezTo>
                <a:cubicBezTo>
                  <a:pt x="5782667" y="51073"/>
                  <a:pt x="5781203" y="48196"/>
                  <a:pt x="5779367" y="45765"/>
                </a:cubicBezTo>
                <a:cubicBezTo>
                  <a:pt x="5777532" y="43334"/>
                  <a:pt x="5775449" y="41275"/>
                  <a:pt x="5773117" y="39589"/>
                </a:cubicBezTo>
                <a:cubicBezTo>
                  <a:pt x="5770785" y="37902"/>
                  <a:pt x="5768429" y="36513"/>
                  <a:pt x="5766047" y="35421"/>
                </a:cubicBezTo>
                <a:cubicBezTo>
                  <a:pt x="5760391" y="32842"/>
                  <a:pt x="5753943" y="31403"/>
                  <a:pt x="5746699" y="31105"/>
                </a:cubicBezTo>
                <a:close/>
                <a:moveTo>
                  <a:pt x="3031777" y="31105"/>
                </a:moveTo>
                <a:lnTo>
                  <a:pt x="3031777" y="171004"/>
                </a:lnTo>
                <a:lnTo>
                  <a:pt x="3070175" y="171004"/>
                </a:lnTo>
                <a:cubicBezTo>
                  <a:pt x="3077418" y="170706"/>
                  <a:pt x="3083867" y="169268"/>
                  <a:pt x="3089522" y="166688"/>
                </a:cubicBezTo>
                <a:cubicBezTo>
                  <a:pt x="3091904" y="165597"/>
                  <a:pt x="3094260" y="164207"/>
                  <a:pt x="3096592" y="162521"/>
                </a:cubicBezTo>
                <a:cubicBezTo>
                  <a:pt x="3098923" y="160834"/>
                  <a:pt x="3101007" y="158775"/>
                  <a:pt x="3102843" y="156344"/>
                </a:cubicBezTo>
                <a:cubicBezTo>
                  <a:pt x="3104678" y="153913"/>
                  <a:pt x="3106142" y="151036"/>
                  <a:pt x="3107233" y="147712"/>
                </a:cubicBezTo>
                <a:cubicBezTo>
                  <a:pt x="3108324" y="144388"/>
                  <a:pt x="3108870" y="140544"/>
                  <a:pt x="3108870" y="136178"/>
                </a:cubicBezTo>
                <a:lnTo>
                  <a:pt x="3108870" y="65931"/>
                </a:lnTo>
                <a:cubicBezTo>
                  <a:pt x="3108870" y="61566"/>
                  <a:pt x="3108324" y="57721"/>
                  <a:pt x="3107233" y="54397"/>
                </a:cubicBezTo>
                <a:cubicBezTo>
                  <a:pt x="3106142" y="51073"/>
                  <a:pt x="3104678" y="48196"/>
                  <a:pt x="3102843" y="45765"/>
                </a:cubicBezTo>
                <a:cubicBezTo>
                  <a:pt x="3101007" y="43334"/>
                  <a:pt x="3098923" y="41275"/>
                  <a:pt x="3096592" y="39589"/>
                </a:cubicBezTo>
                <a:cubicBezTo>
                  <a:pt x="3094260" y="37902"/>
                  <a:pt x="3091904" y="36513"/>
                  <a:pt x="3089522" y="35421"/>
                </a:cubicBezTo>
                <a:cubicBezTo>
                  <a:pt x="3083867" y="32842"/>
                  <a:pt x="3077418" y="31403"/>
                  <a:pt x="3070175" y="31105"/>
                </a:cubicBezTo>
                <a:close/>
                <a:moveTo>
                  <a:pt x="364777" y="31105"/>
                </a:moveTo>
                <a:lnTo>
                  <a:pt x="364777" y="171004"/>
                </a:lnTo>
                <a:lnTo>
                  <a:pt x="403175" y="171004"/>
                </a:lnTo>
                <a:cubicBezTo>
                  <a:pt x="410418" y="170706"/>
                  <a:pt x="416867" y="169268"/>
                  <a:pt x="422523" y="166688"/>
                </a:cubicBezTo>
                <a:cubicBezTo>
                  <a:pt x="424904" y="165597"/>
                  <a:pt x="427260" y="164207"/>
                  <a:pt x="429592" y="162521"/>
                </a:cubicBezTo>
                <a:cubicBezTo>
                  <a:pt x="431924" y="160834"/>
                  <a:pt x="434007" y="158775"/>
                  <a:pt x="435843" y="156344"/>
                </a:cubicBezTo>
                <a:cubicBezTo>
                  <a:pt x="437678" y="153913"/>
                  <a:pt x="439142" y="151036"/>
                  <a:pt x="440233" y="147712"/>
                </a:cubicBezTo>
                <a:cubicBezTo>
                  <a:pt x="441324" y="144388"/>
                  <a:pt x="441870" y="140544"/>
                  <a:pt x="441870" y="136178"/>
                </a:cubicBezTo>
                <a:lnTo>
                  <a:pt x="441870" y="65931"/>
                </a:lnTo>
                <a:cubicBezTo>
                  <a:pt x="441870" y="61566"/>
                  <a:pt x="441324" y="57721"/>
                  <a:pt x="440233" y="54397"/>
                </a:cubicBezTo>
                <a:cubicBezTo>
                  <a:pt x="439142" y="51073"/>
                  <a:pt x="437678" y="48196"/>
                  <a:pt x="435843" y="45765"/>
                </a:cubicBezTo>
                <a:cubicBezTo>
                  <a:pt x="434007" y="43334"/>
                  <a:pt x="431924" y="41275"/>
                  <a:pt x="429592" y="39589"/>
                </a:cubicBezTo>
                <a:cubicBezTo>
                  <a:pt x="427260" y="37902"/>
                  <a:pt x="424904" y="36513"/>
                  <a:pt x="422523" y="35421"/>
                </a:cubicBezTo>
                <a:cubicBezTo>
                  <a:pt x="416867" y="32842"/>
                  <a:pt x="410418" y="31403"/>
                  <a:pt x="403175" y="31105"/>
                </a:cubicBezTo>
                <a:close/>
                <a:moveTo>
                  <a:pt x="6271169" y="8781"/>
                </a:moveTo>
                <a:lnTo>
                  <a:pt x="6295727" y="8781"/>
                </a:lnTo>
                <a:lnTo>
                  <a:pt x="6329064" y="159842"/>
                </a:lnTo>
                <a:lnTo>
                  <a:pt x="6362551" y="8781"/>
                </a:lnTo>
                <a:lnTo>
                  <a:pt x="6387107" y="8781"/>
                </a:lnTo>
                <a:lnTo>
                  <a:pt x="6420593" y="159842"/>
                </a:lnTo>
                <a:lnTo>
                  <a:pt x="6454079" y="8781"/>
                </a:lnTo>
                <a:lnTo>
                  <a:pt x="6478636" y="8781"/>
                </a:lnTo>
                <a:lnTo>
                  <a:pt x="6433690" y="193328"/>
                </a:lnTo>
                <a:lnTo>
                  <a:pt x="6407497" y="193328"/>
                </a:lnTo>
                <a:lnTo>
                  <a:pt x="6374903" y="59234"/>
                </a:lnTo>
                <a:lnTo>
                  <a:pt x="6342161" y="193328"/>
                </a:lnTo>
                <a:lnTo>
                  <a:pt x="6316116" y="193328"/>
                </a:lnTo>
                <a:cubicBezTo>
                  <a:pt x="6311751" y="175667"/>
                  <a:pt x="6307435" y="158130"/>
                  <a:pt x="6303168" y="140717"/>
                </a:cubicBezTo>
                <a:cubicBezTo>
                  <a:pt x="6298902" y="123305"/>
                  <a:pt x="6294833" y="106611"/>
                  <a:pt x="6290965" y="90637"/>
                </a:cubicBezTo>
                <a:cubicBezTo>
                  <a:pt x="6287095" y="74663"/>
                  <a:pt x="6283473" y="59705"/>
                  <a:pt x="6280099" y="45765"/>
                </a:cubicBezTo>
                <a:cubicBezTo>
                  <a:pt x="6276727" y="31825"/>
                  <a:pt x="6273750" y="19497"/>
                  <a:pt x="6271169" y="8781"/>
                </a:cubicBezTo>
                <a:close/>
                <a:moveTo>
                  <a:pt x="5684489" y="8781"/>
                </a:moveTo>
                <a:lnTo>
                  <a:pt x="5746699" y="8781"/>
                </a:lnTo>
                <a:cubicBezTo>
                  <a:pt x="5754240" y="8781"/>
                  <a:pt x="5760913" y="9600"/>
                  <a:pt x="5766717" y="11237"/>
                </a:cubicBezTo>
                <a:cubicBezTo>
                  <a:pt x="5772521" y="12874"/>
                  <a:pt x="5777607" y="15032"/>
                  <a:pt x="5781971" y="17711"/>
                </a:cubicBezTo>
                <a:cubicBezTo>
                  <a:pt x="5786337" y="20390"/>
                  <a:pt x="5790059" y="23441"/>
                  <a:pt x="5793134" y="26864"/>
                </a:cubicBezTo>
                <a:cubicBezTo>
                  <a:pt x="5796210" y="30287"/>
                  <a:pt x="5798740" y="33784"/>
                  <a:pt x="5800724" y="37356"/>
                </a:cubicBezTo>
                <a:cubicBezTo>
                  <a:pt x="5805487" y="45691"/>
                  <a:pt x="5808315" y="55216"/>
                  <a:pt x="5809207" y="65931"/>
                </a:cubicBezTo>
                <a:lnTo>
                  <a:pt x="5809207" y="136178"/>
                </a:lnTo>
                <a:cubicBezTo>
                  <a:pt x="5808315" y="146894"/>
                  <a:pt x="5805487" y="156419"/>
                  <a:pt x="5800724" y="164753"/>
                </a:cubicBezTo>
                <a:cubicBezTo>
                  <a:pt x="5798740" y="168325"/>
                  <a:pt x="5796210" y="171822"/>
                  <a:pt x="5793134" y="175246"/>
                </a:cubicBezTo>
                <a:cubicBezTo>
                  <a:pt x="5790059" y="178669"/>
                  <a:pt x="5786337" y="181720"/>
                  <a:pt x="5781971" y="184398"/>
                </a:cubicBezTo>
                <a:cubicBezTo>
                  <a:pt x="5777607" y="187077"/>
                  <a:pt x="5772521" y="189235"/>
                  <a:pt x="5766717" y="190872"/>
                </a:cubicBezTo>
                <a:cubicBezTo>
                  <a:pt x="5760913" y="192510"/>
                  <a:pt x="5754240" y="193328"/>
                  <a:pt x="5746699" y="193328"/>
                </a:cubicBezTo>
                <a:lnTo>
                  <a:pt x="5684489" y="193328"/>
                </a:lnTo>
                <a:close/>
                <a:moveTo>
                  <a:pt x="3594050" y="8781"/>
                </a:moveTo>
                <a:lnTo>
                  <a:pt x="3617862" y="8781"/>
                </a:lnTo>
                <a:lnTo>
                  <a:pt x="3674417" y="130969"/>
                </a:lnTo>
                <a:cubicBezTo>
                  <a:pt x="3684041" y="110431"/>
                  <a:pt x="3693566" y="89992"/>
                  <a:pt x="3702992" y="69652"/>
                </a:cubicBezTo>
                <a:cubicBezTo>
                  <a:pt x="3712418" y="49312"/>
                  <a:pt x="3721794" y="29022"/>
                  <a:pt x="3731121" y="8781"/>
                </a:cubicBezTo>
                <a:lnTo>
                  <a:pt x="3754933" y="8781"/>
                </a:lnTo>
                <a:lnTo>
                  <a:pt x="3754933" y="193328"/>
                </a:lnTo>
                <a:lnTo>
                  <a:pt x="3731121" y="193328"/>
                </a:lnTo>
                <a:lnTo>
                  <a:pt x="3731121" y="65634"/>
                </a:lnTo>
                <a:lnTo>
                  <a:pt x="3687663" y="159395"/>
                </a:lnTo>
                <a:lnTo>
                  <a:pt x="3661320" y="159395"/>
                </a:lnTo>
                <a:lnTo>
                  <a:pt x="3617862" y="65485"/>
                </a:lnTo>
                <a:lnTo>
                  <a:pt x="3617862" y="193328"/>
                </a:lnTo>
                <a:lnTo>
                  <a:pt x="3594050" y="193328"/>
                </a:lnTo>
                <a:close/>
                <a:moveTo>
                  <a:pt x="3007965" y="8781"/>
                </a:moveTo>
                <a:lnTo>
                  <a:pt x="3070175" y="8781"/>
                </a:lnTo>
                <a:cubicBezTo>
                  <a:pt x="3077715" y="8781"/>
                  <a:pt x="3084388" y="9600"/>
                  <a:pt x="3090192" y="11237"/>
                </a:cubicBezTo>
                <a:cubicBezTo>
                  <a:pt x="3095997" y="12874"/>
                  <a:pt x="3101081" y="15032"/>
                  <a:pt x="3105447" y="17711"/>
                </a:cubicBezTo>
                <a:cubicBezTo>
                  <a:pt x="3109813" y="20390"/>
                  <a:pt x="3113533" y="23441"/>
                  <a:pt x="3116609" y="26864"/>
                </a:cubicBezTo>
                <a:cubicBezTo>
                  <a:pt x="3119685" y="30287"/>
                  <a:pt x="3122215" y="33784"/>
                  <a:pt x="3124199" y="37356"/>
                </a:cubicBezTo>
                <a:cubicBezTo>
                  <a:pt x="3128962" y="45691"/>
                  <a:pt x="3131790" y="55216"/>
                  <a:pt x="3132683" y="65931"/>
                </a:cubicBezTo>
                <a:lnTo>
                  <a:pt x="3132683" y="136178"/>
                </a:lnTo>
                <a:cubicBezTo>
                  <a:pt x="3131790" y="146894"/>
                  <a:pt x="3128962" y="156419"/>
                  <a:pt x="3124199" y="164753"/>
                </a:cubicBezTo>
                <a:cubicBezTo>
                  <a:pt x="3122215" y="168325"/>
                  <a:pt x="3119685" y="171822"/>
                  <a:pt x="3116609" y="175246"/>
                </a:cubicBezTo>
                <a:cubicBezTo>
                  <a:pt x="3113533" y="178669"/>
                  <a:pt x="3109813" y="181720"/>
                  <a:pt x="3105447" y="184398"/>
                </a:cubicBezTo>
                <a:cubicBezTo>
                  <a:pt x="3101081" y="187077"/>
                  <a:pt x="3095997" y="189235"/>
                  <a:pt x="3090192" y="190872"/>
                </a:cubicBezTo>
                <a:cubicBezTo>
                  <a:pt x="3084388" y="192510"/>
                  <a:pt x="3077715" y="193328"/>
                  <a:pt x="3070175" y="193328"/>
                </a:cubicBezTo>
                <a:lnTo>
                  <a:pt x="3007965" y="193328"/>
                </a:lnTo>
                <a:close/>
                <a:moveTo>
                  <a:pt x="340965" y="8781"/>
                </a:moveTo>
                <a:lnTo>
                  <a:pt x="403175" y="8781"/>
                </a:lnTo>
                <a:cubicBezTo>
                  <a:pt x="410716" y="8781"/>
                  <a:pt x="417388" y="9600"/>
                  <a:pt x="423192" y="11237"/>
                </a:cubicBezTo>
                <a:cubicBezTo>
                  <a:pt x="428997" y="12874"/>
                  <a:pt x="434082" y="15032"/>
                  <a:pt x="438447" y="17711"/>
                </a:cubicBezTo>
                <a:cubicBezTo>
                  <a:pt x="442813" y="20390"/>
                  <a:pt x="446533" y="23441"/>
                  <a:pt x="449609" y="26864"/>
                </a:cubicBezTo>
                <a:cubicBezTo>
                  <a:pt x="452685" y="30287"/>
                  <a:pt x="455215" y="33784"/>
                  <a:pt x="457200" y="37356"/>
                </a:cubicBezTo>
                <a:cubicBezTo>
                  <a:pt x="461962" y="45691"/>
                  <a:pt x="464790" y="55216"/>
                  <a:pt x="465683" y="65931"/>
                </a:cubicBezTo>
                <a:lnTo>
                  <a:pt x="465683" y="136178"/>
                </a:lnTo>
                <a:cubicBezTo>
                  <a:pt x="464790" y="146894"/>
                  <a:pt x="461962" y="156419"/>
                  <a:pt x="457200" y="164753"/>
                </a:cubicBezTo>
                <a:cubicBezTo>
                  <a:pt x="455215" y="168325"/>
                  <a:pt x="452685" y="171822"/>
                  <a:pt x="449609" y="175246"/>
                </a:cubicBezTo>
                <a:cubicBezTo>
                  <a:pt x="446533" y="178669"/>
                  <a:pt x="442813" y="181720"/>
                  <a:pt x="438447" y="184398"/>
                </a:cubicBezTo>
                <a:cubicBezTo>
                  <a:pt x="434082" y="187077"/>
                  <a:pt x="428997" y="189235"/>
                  <a:pt x="423192" y="190872"/>
                </a:cubicBezTo>
                <a:cubicBezTo>
                  <a:pt x="417388" y="192510"/>
                  <a:pt x="410716" y="193328"/>
                  <a:pt x="403175" y="193328"/>
                </a:cubicBezTo>
                <a:lnTo>
                  <a:pt x="340965" y="193328"/>
                </a:lnTo>
                <a:close/>
                <a:moveTo>
                  <a:pt x="991790" y="5805"/>
                </a:moveTo>
                <a:cubicBezTo>
                  <a:pt x="998339" y="5805"/>
                  <a:pt x="1004316" y="6549"/>
                  <a:pt x="1009724" y="8037"/>
                </a:cubicBezTo>
                <a:cubicBezTo>
                  <a:pt x="1015131" y="9525"/>
                  <a:pt x="1019819" y="11113"/>
                  <a:pt x="1023788" y="12800"/>
                </a:cubicBezTo>
                <a:cubicBezTo>
                  <a:pt x="1028451" y="14784"/>
                  <a:pt x="1032619" y="17066"/>
                  <a:pt x="1036290" y="19646"/>
                </a:cubicBezTo>
                <a:lnTo>
                  <a:pt x="1048494" y="27980"/>
                </a:lnTo>
                <a:lnTo>
                  <a:pt x="1035248" y="47923"/>
                </a:lnTo>
                <a:lnTo>
                  <a:pt x="1025128" y="41375"/>
                </a:lnTo>
                <a:cubicBezTo>
                  <a:pt x="1022647" y="39787"/>
                  <a:pt x="1019869" y="38274"/>
                  <a:pt x="1016793" y="36835"/>
                </a:cubicBezTo>
                <a:cubicBezTo>
                  <a:pt x="1013717" y="35397"/>
                  <a:pt x="1010617" y="34132"/>
                  <a:pt x="1007491" y="33040"/>
                </a:cubicBezTo>
                <a:cubicBezTo>
                  <a:pt x="1004366" y="31949"/>
                  <a:pt x="1001414" y="31105"/>
                  <a:pt x="998636" y="30510"/>
                </a:cubicBezTo>
                <a:cubicBezTo>
                  <a:pt x="995858" y="29915"/>
                  <a:pt x="993576" y="29617"/>
                  <a:pt x="991790" y="29617"/>
                </a:cubicBezTo>
                <a:cubicBezTo>
                  <a:pt x="988020" y="29617"/>
                  <a:pt x="984448" y="30188"/>
                  <a:pt x="981074" y="31329"/>
                </a:cubicBezTo>
                <a:cubicBezTo>
                  <a:pt x="977701" y="32470"/>
                  <a:pt x="974724" y="34082"/>
                  <a:pt x="972145" y="36166"/>
                </a:cubicBezTo>
                <a:cubicBezTo>
                  <a:pt x="969565" y="38249"/>
                  <a:pt x="967506" y="40730"/>
                  <a:pt x="965968" y="43607"/>
                </a:cubicBezTo>
                <a:cubicBezTo>
                  <a:pt x="964431" y="46484"/>
                  <a:pt x="963662" y="49659"/>
                  <a:pt x="963662" y="53132"/>
                </a:cubicBezTo>
                <a:cubicBezTo>
                  <a:pt x="963662" y="58887"/>
                  <a:pt x="964877" y="63773"/>
                  <a:pt x="967308" y="67792"/>
                </a:cubicBezTo>
                <a:cubicBezTo>
                  <a:pt x="969739" y="71810"/>
                  <a:pt x="972939" y="75357"/>
                  <a:pt x="976907" y="78433"/>
                </a:cubicBezTo>
                <a:cubicBezTo>
                  <a:pt x="980876" y="81509"/>
                  <a:pt x="985390" y="84237"/>
                  <a:pt x="990451" y="86618"/>
                </a:cubicBezTo>
                <a:cubicBezTo>
                  <a:pt x="995511" y="89000"/>
                  <a:pt x="1000695" y="91430"/>
                  <a:pt x="1006003" y="93911"/>
                </a:cubicBezTo>
                <a:cubicBezTo>
                  <a:pt x="1011311" y="96391"/>
                  <a:pt x="1016496" y="99070"/>
                  <a:pt x="1021556" y="101948"/>
                </a:cubicBezTo>
                <a:cubicBezTo>
                  <a:pt x="1026616" y="104825"/>
                  <a:pt x="1031130" y="108273"/>
                  <a:pt x="1035099" y="112291"/>
                </a:cubicBezTo>
                <a:cubicBezTo>
                  <a:pt x="1039068" y="116310"/>
                  <a:pt x="1042268" y="121072"/>
                  <a:pt x="1044698" y="126579"/>
                </a:cubicBezTo>
                <a:cubicBezTo>
                  <a:pt x="1047129" y="132085"/>
                  <a:pt x="1048345" y="138659"/>
                  <a:pt x="1048345" y="146298"/>
                </a:cubicBezTo>
                <a:lnTo>
                  <a:pt x="1048345" y="147638"/>
                </a:lnTo>
                <a:cubicBezTo>
                  <a:pt x="1048246" y="155873"/>
                  <a:pt x="1046708" y="163017"/>
                  <a:pt x="1043731" y="169069"/>
                </a:cubicBezTo>
                <a:cubicBezTo>
                  <a:pt x="1040755" y="175122"/>
                  <a:pt x="1036711" y="180107"/>
                  <a:pt x="1031602" y="184026"/>
                </a:cubicBezTo>
                <a:cubicBezTo>
                  <a:pt x="1026492" y="187946"/>
                  <a:pt x="1020514" y="190848"/>
                  <a:pt x="1013668" y="192733"/>
                </a:cubicBezTo>
                <a:cubicBezTo>
                  <a:pt x="1006822" y="194618"/>
                  <a:pt x="999529" y="195561"/>
                  <a:pt x="991790" y="195561"/>
                </a:cubicBezTo>
                <a:cubicBezTo>
                  <a:pt x="980876" y="195561"/>
                  <a:pt x="971574" y="194345"/>
                  <a:pt x="963885" y="191914"/>
                </a:cubicBezTo>
                <a:cubicBezTo>
                  <a:pt x="956195" y="189483"/>
                  <a:pt x="949821" y="186780"/>
                  <a:pt x="944760" y="183803"/>
                </a:cubicBezTo>
                <a:cubicBezTo>
                  <a:pt x="938907" y="180430"/>
                  <a:pt x="934045" y="176511"/>
                  <a:pt x="930175" y="172046"/>
                </a:cubicBezTo>
                <a:lnTo>
                  <a:pt x="945951" y="156568"/>
                </a:lnTo>
                <a:cubicBezTo>
                  <a:pt x="947836" y="158453"/>
                  <a:pt x="950366" y="160388"/>
                  <a:pt x="953541" y="162372"/>
                </a:cubicBezTo>
                <a:cubicBezTo>
                  <a:pt x="956716" y="164356"/>
                  <a:pt x="960313" y="166142"/>
                  <a:pt x="964331" y="167730"/>
                </a:cubicBezTo>
                <a:cubicBezTo>
                  <a:pt x="968350" y="169317"/>
                  <a:pt x="972666" y="170607"/>
                  <a:pt x="977279" y="171599"/>
                </a:cubicBezTo>
                <a:cubicBezTo>
                  <a:pt x="981893" y="172591"/>
                  <a:pt x="986631" y="173088"/>
                  <a:pt x="991492" y="173088"/>
                </a:cubicBezTo>
                <a:cubicBezTo>
                  <a:pt x="996453" y="173088"/>
                  <a:pt x="1000943" y="172467"/>
                  <a:pt x="1004961" y="171227"/>
                </a:cubicBezTo>
                <a:cubicBezTo>
                  <a:pt x="1008980" y="169987"/>
                  <a:pt x="1012403" y="168226"/>
                  <a:pt x="1015230" y="165944"/>
                </a:cubicBezTo>
                <a:cubicBezTo>
                  <a:pt x="1018058" y="163662"/>
                  <a:pt x="1020216" y="160983"/>
                  <a:pt x="1021705" y="157907"/>
                </a:cubicBezTo>
                <a:cubicBezTo>
                  <a:pt x="1023193" y="154831"/>
                  <a:pt x="1023937" y="151408"/>
                  <a:pt x="1023937" y="147638"/>
                </a:cubicBezTo>
                <a:cubicBezTo>
                  <a:pt x="1023937" y="142181"/>
                  <a:pt x="1022722" y="137617"/>
                  <a:pt x="1020291" y="133946"/>
                </a:cubicBezTo>
                <a:cubicBezTo>
                  <a:pt x="1017860" y="130275"/>
                  <a:pt x="1014660" y="127100"/>
                  <a:pt x="1010691" y="124421"/>
                </a:cubicBezTo>
                <a:cubicBezTo>
                  <a:pt x="1006723" y="121742"/>
                  <a:pt x="1002208" y="119361"/>
                  <a:pt x="997148" y="117277"/>
                </a:cubicBezTo>
                <a:cubicBezTo>
                  <a:pt x="992088" y="115193"/>
                  <a:pt x="986928" y="113011"/>
                  <a:pt x="981670" y="110729"/>
                </a:cubicBezTo>
                <a:cubicBezTo>
                  <a:pt x="976411" y="108447"/>
                  <a:pt x="971252" y="105817"/>
                  <a:pt x="966192" y="102841"/>
                </a:cubicBezTo>
                <a:cubicBezTo>
                  <a:pt x="961131" y="99864"/>
                  <a:pt x="956617" y="96193"/>
                  <a:pt x="952648" y="91827"/>
                </a:cubicBezTo>
                <a:cubicBezTo>
                  <a:pt x="948680" y="87462"/>
                  <a:pt x="945480" y="82154"/>
                  <a:pt x="943049" y="75903"/>
                </a:cubicBezTo>
                <a:cubicBezTo>
                  <a:pt x="940618" y="69652"/>
                  <a:pt x="939403" y="62062"/>
                  <a:pt x="939403" y="53132"/>
                </a:cubicBezTo>
                <a:cubicBezTo>
                  <a:pt x="939403" y="44500"/>
                  <a:pt x="940940" y="37183"/>
                  <a:pt x="944016" y="31180"/>
                </a:cubicBezTo>
                <a:cubicBezTo>
                  <a:pt x="947092" y="25177"/>
                  <a:pt x="951110" y="20291"/>
                  <a:pt x="956071" y="16520"/>
                </a:cubicBezTo>
                <a:cubicBezTo>
                  <a:pt x="961032" y="12750"/>
                  <a:pt x="966638" y="10021"/>
                  <a:pt x="972889" y="8335"/>
                </a:cubicBezTo>
                <a:cubicBezTo>
                  <a:pt x="979140" y="6648"/>
                  <a:pt x="985440" y="5805"/>
                  <a:pt x="991790" y="5805"/>
                </a:cubicBezTo>
                <a:close/>
                <a:moveTo>
                  <a:pt x="6853237" y="2828"/>
                </a:moveTo>
                <a:lnTo>
                  <a:pt x="6877049" y="2828"/>
                </a:lnTo>
                <a:lnTo>
                  <a:pt x="6877049" y="64741"/>
                </a:lnTo>
                <a:cubicBezTo>
                  <a:pt x="6881514" y="61466"/>
                  <a:pt x="6886897" y="58763"/>
                  <a:pt x="6893197" y="56630"/>
                </a:cubicBezTo>
                <a:cubicBezTo>
                  <a:pt x="6899497" y="54496"/>
                  <a:pt x="6907013" y="53430"/>
                  <a:pt x="6915745" y="53430"/>
                </a:cubicBezTo>
                <a:cubicBezTo>
                  <a:pt x="6923285" y="53430"/>
                  <a:pt x="6929957" y="54248"/>
                  <a:pt x="6935761" y="55885"/>
                </a:cubicBezTo>
                <a:cubicBezTo>
                  <a:pt x="6941566" y="57522"/>
                  <a:pt x="6946651" y="59705"/>
                  <a:pt x="6951017" y="62434"/>
                </a:cubicBezTo>
                <a:cubicBezTo>
                  <a:pt x="6955383" y="65162"/>
                  <a:pt x="6959103" y="68238"/>
                  <a:pt x="6962179" y="71661"/>
                </a:cubicBezTo>
                <a:cubicBezTo>
                  <a:pt x="6965255" y="75084"/>
                  <a:pt x="6967785" y="78582"/>
                  <a:pt x="6969769" y="82154"/>
                </a:cubicBezTo>
                <a:cubicBezTo>
                  <a:pt x="6974531" y="90488"/>
                  <a:pt x="6977359" y="100013"/>
                  <a:pt x="6978252" y="110729"/>
                </a:cubicBezTo>
                <a:lnTo>
                  <a:pt x="6978252" y="193328"/>
                </a:lnTo>
                <a:lnTo>
                  <a:pt x="6954439" y="193328"/>
                </a:lnTo>
                <a:lnTo>
                  <a:pt x="6954439" y="110729"/>
                </a:lnTo>
                <a:cubicBezTo>
                  <a:pt x="6954439" y="106561"/>
                  <a:pt x="6953895" y="102890"/>
                  <a:pt x="6952803" y="99715"/>
                </a:cubicBezTo>
                <a:cubicBezTo>
                  <a:pt x="6951711" y="96540"/>
                  <a:pt x="6950248" y="93787"/>
                  <a:pt x="6948412" y="91455"/>
                </a:cubicBezTo>
                <a:cubicBezTo>
                  <a:pt x="6946577" y="89124"/>
                  <a:pt x="6944493" y="87164"/>
                  <a:pt x="6942161" y="85577"/>
                </a:cubicBezTo>
                <a:cubicBezTo>
                  <a:pt x="6939830" y="83989"/>
                  <a:pt x="6937473" y="82650"/>
                  <a:pt x="6935092" y="81558"/>
                </a:cubicBezTo>
                <a:cubicBezTo>
                  <a:pt x="6929437" y="79078"/>
                  <a:pt x="6922987" y="77689"/>
                  <a:pt x="6915745" y="77391"/>
                </a:cubicBezTo>
                <a:cubicBezTo>
                  <a:pt x="6908502" y="77689"/>
                  <a:pt x="6902052" y="79078"/>
                  <a:pt x="6896397" y="81558"/>
                </a:cubicBezTo>
                <a:cubicBezTo>
                  <a:pt x="6894015" y="82650"/>
                  <a:pt x="6891659" y="83989"/>
                  <a:pt x="6889327" y="85577"/>
                </a:cubicBezTo>
                <a:cubicBezTo>
                  <a:pt x="6886996" y="87164"/>
                  <a:pt x="6884913" y="89124"/>
                  <a:pt x="6883077" y="91455"/>
                </a:cubicBezTo>
                <a:cubicBezTo>
                  <a:pt x="6881241" y="93787"/>
                  <a:pt x="6879778" y="96540"/>
                  <a:pt x="6878686" y="99715"/>
                </a:cubicBezTo>
                <a:cubicBezTo>
                  <a:pt x="6877595" y="102890"/>
                  <a:pt x="6877049" y="106561"/>
                  <a:pt x="6877049" y="110729"/>
                </a:cubicBezTo>
                <a:lnTo>
                  <a:pt x="6877049" y="193328"/>
                </a:lnTo>
                <a:lnTo>
                  <a:pt x="6853237" y="193328"/>
                </a:lnTo>
                <a:close/>
                <a:moveTo>
                  <a:pt x="5985717" y="2828"/>
                </a:moveTo>
                <a:lnTo>
                  <a:pt x="6009827" y="2828"/>
                </a:lnTo>
                <a:lnTo>
                  <a:pt x="6009827" y="54918"/>
                </a:lnTo>
                <a:lnTo>
                  <a:pt x="6034087" y="54918"/>
                </a:lnTo>
                <a:lnTo>
                  <a:pt x="6034087" y="77242"/>
                </a:lnTo>
                <a:lnTo>
                  <a:pt x="6009530" y="77242"/>
                </a:lnTo>
                <a:lnTo>
                  <a:pt x="6009530" y="193328"/>
                </a:lnTo>
                <a:lnTo>
                  <a:pt x="5985717" y="193328"/>
                </a:lnTo>
                <a:lnTo>
                  <a:pt x="5985717" y="77242"/>
                </a:lnTo>
                <a:lnTo>
                  <a:pt x="5961309" y="77242"/>
                </a:lnTo>
                <a:lnTo>
                  <a:pt x="5961309" y="54918"/>
                </a:lnTo>
                <a:lnTo>
                  <a:pt x="5985717" y="54918"/>
                </a:lnTo>
                <a:close/>
                <a:moveTo>
                  <a:pt x="3309193" y="2828"/>
                </a:moveTo>
                <a:lnTo>
                  <a:pt x="3333303" y="2828"/>
                </a:lnTo>
                <a:lnTo>
                  <a:pt x="3333303" y="54918"/>
                </a:lnTo>
                <a:lnTo>
                  <a:pt x="3357562" y="54918"/>
                </a:lnTo>
                <a:lnTo>
                  <a:pt x="3357562" y="77242"/>
                </a:lnTo>
                <a:lnTo>
                  <a:pt x="3333005" y="77242"/>
                </a:lnTo>
                <a:lnTo>
                  <a:pt x="3333005" y="193328"/>
                </a:lnTo>
                <a:lnTo>
                  <a:pt x="3309193" y="193328"/>
                </a:lnTo>
                <a:lnTo>
                  <a:pt x="3309193" y="77242"/>
                </a:lnTo>
                <a:lnTo>
                  <a:pt x="3284785" y="77242"/>
                </a:lnTo>
                <a:lnTo>
                  <a:pt x="3284785" y="54918"/>
                </a:lnTo>
                <a:lnTo>
                  <a:pt x="3309193" y="54918"/>
                </a:lnTo>
                <a:close/>
                <a:moveTo>
                  <a:pt x="642193" y="2828"/>
                </a:moveTo>
                <a:lnTo>
                  <a:pt x="666303" y="2828"/>
                </a:lnTo>
                <a:lnTo>
                  <a:pt x="666303" y="54918"/>
                </a:lnTo>
                <a:lnTo>
                  <a:pt x="690562" y="54918"/>
                </a:lnTo>
                <a:lnTo>
                  <a:pt x="690562" y="77242"/>
                </a:lnTo>
                <a:lnTo>
                  <a:pt x="666005" y="77242"/>
                </a:lnTo>
                <a:lnTo>
                  <a:pt x="666005" y="193328"/>
                </a:lnTo>
                <a:lnTo>
                  <a:pt x="642193" y="193328"/>
                </a:lnTo>
                <a:lnTo>
                  <a:pt x="642193" y="77242"/>
                </a:lnTo>
                <a:lnTo>
                  <a:pt x="617785" y="77242"/>
                </a:lnTo>
                <a:lnTo>
                  <a:pt x="617785" y="54918"/>
                </a:lnTo>
                <a:lnTo>
                  <a:pt x="642193" y="54918"/>
                </a:lnTo>
                <a:close/>
                <a:moveTo>
                  <a:pt x="4001839" y="0"/>
                </a:moveTo>
                <a:cubicBezTo>
                  <a:pt x="4004022" y="0"/>
                  <a:pt x="4006105" y="422"/>
                  <a:pt x="4008090" y="1265"/>
                </a:cubicBezTo>
                <a:cubicBezTo>
                  <a:pt x="4010074" y="2109"/>
                  <a:pt x="4011810" y="3250"/>
                  <a:pt x="4013299" y="4688"/>
                </a:cubicBezTo>
                <a:cubicBezTo>
                  <a:pt x="4014787" y="6127"/>
                  <a:pt x="4015953" y="7814"/>
                  <a:pt x="4016796" y="9749"/>
                </a:cubicBezTo>
                <a:cubicBezTo>
                  <a:pt x="4017639" y="11683"/>
                  <a:pt x="4018061" y="13792"/>
                  <a:pt x="4018061" y="16074"/>
                </a:cubicBezTo>
                <a:cubicBezTo>
                  <a:pt x="4018061" y="18257"/>
                  <a:pt x="4017639" y="20315"/>
                  <a:pt x="4016796" y="22250"/>
                </a:cubicBezTo>
                <a:cubicBezTo>
                  <a:pt x="4015953" y="24185"/>
                  <a:pt x="4014787" y="25872"/>
                  <a:pt x="4013299" y="27310"/>
                </a:cubicBezTo>
                <a:cubicBezTo>
                  <a:pt x="4011810" y="28749"/>
                  <a:pt x="4010074" y="29890"/>
                  <a:pt x="4008090" y="30733"/>
                </a:cubicBezTo>
                <a:cubicBezTo>
                  <a:pt x="4006105" y="31577"/>
                  <a:pt x="4004022" y="31998"/>
                  <a:pt x="4001839" y="31998"/>
                </a:cubicBezTo>
                <a:cubicBezTo>
                  <a:pt x="3999656" y="31998"/>
                  <a:pt x="3997597" y="31577"/>
                  <a:pt x="3995663" y="30733"/>
                </a:cubicBezTo>
                <a:cubicBezTo>
                  <a:pt x="3993728" y="29890"/>
                  <a:pt x="3992016" y="28749"/>
                  <a:pt x="3990528" y="27310"/>
                </a:cubicBezTo>
                <a:cubicBezTo>
                  <a:pt x="3989040" y="25872"/>
                  <a:pt x="3987874" y="24185"/>
                  <a:pt x="3987031" y="22250"/>
                </a:cubicBezTo>
                <a:cubicBezTo>
                  <a:pt x="3986187" y="20315"/>
                  <a:pt x="3985765" y="18257"/>
                  <a:pt x="3985765" y="16074"/>
                </a:cubicBezTo>
                <a:cubicBezTo>
                  <a:pt x="3985765" y="13792"/>
                  <a:pt x="3986187" y="11683"/>
                  <a:pt x="3987031" y="9749"/>
                </a:cubicBezTo>
                <a:cubicBezTo>
                  <a:pt x="3987874" y="7814"/>
                  <a:pt x="3989040" y="6127"/>
                  <a:pt x="3990528" y="4688"/>
                </a:cubicBezTo>
                <a:cubicBezTo>
                  <a:pt x="3992016" y="3250"/>
                  <a:pt x="3993728" y="2109"/>
                  <a:pt x="3995663" y="1265"/>
                </a:cubicBezTo>
                <a:cubicBezTo>
                  <a:pt x="3997597" y="422"/>
                  <a:pt x="3999656" y="0"/>
                  <a:pt x="4001839" y="0"/>
                </a:cubicBezTo>
                <a:close/>
                <a:moveTo>
                  <a:pt x="3792289" y="0"/>
                </a:moveTo>
                <a:cubicBezTo>
                  <a:pt x="3794472" y="0"/>
                  <a:pt x="3796555" y="422"/>
                  <a:pt x="3798540" y="1265"/>
                </a:cubicBezTo>
                <a:cubicBezTo>
                  <a:pt x="3800524" y="2109"/>
                  <a:pt x="3802260" y="3250"/>
                  <a:pt x="3803749" y="4688"/>
                </a:cubicBezTo>
                <a:cubicBezTo>
                  <a:pt x="3805237" y="6127"/>
                  <a:pt x="3806403" y="7814"/>
                  <a:pt x="3807246" y="9749"/>
                </a:cubicBezTo>
                <a:cubicBezTo>
                  <a:pt x="3808089" y="11683"/>
                  <a:pt x="3808511" y="13792"/>
                  <a:pt x="3808511" y="16074"/>
                </a:cubicBezTo>
                <a:cubicBezTo>
                  <a:pt x="3808511" y="18257"/>
                  <a:pt x="3808089" y="20315"/>
                  <a:pt x="3807246" y="22250"/>
                </a:cubicBezTo>
                <a:cubicBezTo>
                  <a:pt x="3806403" y="24185"/>
                  <a:pt x="3805237" y="25872"/>
                  <a:pt x="3803749" y="27310"/>
                </a:cubicBezTo>
                <a:cubicBezTo>
                  <a:pt x="3802260" y="28749"/>
                  <a:pt x="3800524" y="29890"/>
                  <a:pt x="3798540" y="30733"/>
                </a:cubicBezTo>
                <a:cubicBezTo>
                  <a:pt x="3796555" y="31577"/>
                  <a:pt x="3794472" y="31998"/>
                  <a:pt x="3792289" y="31998"/>
                </a:cubicBezTo>
                <a:cubicBezTo>
                  <a:pt x="3790106" y="31998"/>
                  <a:pt x="3788047" y="31577"/>
                  <a:pt x="3786113" y="30733"/>
                </a:cubicBezTo>
                <a:cubicBezTo>
                  <a:pt x="3784178" y="29890"/>
                  <a:pt x="3782466" y="28749"/>
                  <a:pt x="3780978" y="27310"/>
                </a:cubicBezTo>
                <a:cubicBezTo>
                  <a:pt x="3779490" y="25872"/>
                  <a:pt x="3778324" y="24185"/>
                  <a:pt x="3777481" y="22250"/>
                </a:cubicBezTo>
                <a:cubicBezTo>
                  <a:pt x="3776637" y="20315"/>
                  <a:pt x="3776215" y="18257"/>
                  <a:pt x="3776215" y="16074"/>
                </a:cubicBezTo>
                <a:cubicBezTo>
                  <a:pt x="3776215" y="13792"/>
                  <a:pt x="3776637" y="11683"/>
                  <a:pt x="3777481" y="9749"/>
                </a:cubicBezTo>
                <a:cubicBezTo>
                  <a:pt x="3778324" y="7814"/>
                  <a:pt x="3779490" y="6127"/>
                  <a:pt x="3780978" y="4688"/>
                </a:cubicBezTo>
                <a:cubicBezTo>
                  <a:pt x="3782466" y="3250"/>
                  <a:pt x="3784178" y="2109"/>
                  <a:pt x="3786113" y="1265"/>
                </a:cubicBezTo>
                <a:cubicBezTo>
                  <a:pt x="3788047" y="422"/>
                  <a:pt x="3790106" y="0"/>
                  <a:pt x="3792289" y="0"/>
                </a:cubicBezTo>
                <a:close/>
                <a:moveTo>
                  <a:pt x="1230064" y="0"/>
                </a:moveTo>
                <a:cubicBezTo>
                  <a:pt x="1232247" y="0"/>
                  <a:pt x="1234330" y="422"/>
                  <a:pt x="1236315" y="1265"/>
                </a:cubicBezTo>
                <a:cubicBezTo>
                  <a:pt x="1238299" y="2109"/>
                  <a:pt x="1240035" y="3250"/>
                  <a:pt x="1241524" y="4688"/>
                </a:cubicBezTo>
                <a:cubicBezTo>
                  <a:pt x="1243012" y="6127"/>
                  <a:pt x="1244178" y="7814"/>
                  <a:pt x="1245021" y="9749"/>
                </a:cubicBezTo>
                <a:cubicBezTo>
                  <a:pt x="1245864" y="11683"/>
                  <a:pt x="1246286" y="13792"/>
                  <a:pt x="1246286" y="16074"/>
                </a:cubicBezTo>
                <a:cubicBezTo>
                  <a:pt x="1246286" y="18257"/>
                  <a:pt x="1245864" y="20315"/>
                  <a:pt x="1245021" y="22250"/>
                </a:cubicBezTo>
                <a:cubicBezTo>
                  <a:pt x="1244178" y="24185"/>
                  <a:pt x="1243012" y="25872"/>
                  <a:pt x="1241524" y="27310"/>
                </a:cubicBezTo>
                <a:cubicBezTo>
                  <a:pt x="1240035" y="28749"/>
                  <a:pt x="1238299" y="29890"/>
                  <a:pt x="1236315" y="30733"/>
                </a:cubicBezTo>
                <a:cubicBezTo>
                  <a:pt x="1234330" y="31577"/>
                  <a:pt x="1232247" y="31998"/>
                  <a:pt x="1230064" y="31998"/>
                </a:cubicBezTo>
                <a:cubicBezTo>
                  <a:pt x="1227881" y="31998"/>
                  <a:pt x="1225822" y="31577"/>
                  <a:pt x="1223888" y="30733"/>
                </a:cubicBezTo>
                <a:cubicBezTo>
                  <a:pt x="1221953" y="29890"/>
                  <a:pt x="1220241" y="28749"/>
                  <a:pt x="1218753" y="27310"/>
                </a:cubicBezTo>
                <a:cubicBezTo>
                  <a:pt x="1217265" y="25872"/>
                  <a:pt x="1216099" y="24185"/>
                  <a:pt x="1215256" y="22250"/>
                </a:cubicBezTo>
                <a:cubicBezTo>
                  <a:pt x="1214412" y="20315"/>
                  <a:pt x="1213991" y="18257"/>
                  <a:pt x="1213991" y="16074"/>
                </a:cubicBezTo>
                <a:cubicBezTo>
                  <a:pt x="1213991" y="13792"/>
                  <a:pt x="1214412" y="11683"/>
                  <a:pt x="1215256" y="9749"/>
                </a:cubicBezTo>
                <a:cubicBezTo>
                  <a:pt x="1216099" y="7814"/>
                  <a:pt x="1217265" y="6127"/>
                  <a:pt x="1218753" y="4688"/>
                </a:cubicBezTo>
                <a:cubicBezTo>
                  <a:pt x="1220241" y="3250"/>
                  <a:pt x="1221953" y="2109"/>
                  <a:pt x="1223888" y="1265"/>
                </a:cubicBezTo>
                <a:cubicBezTo>
                  <a:pt x="1225822" y="422"/>
                  <a:pt x="1227881" y="0"/>
                  <a:pt x="1230064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039128" y="4534122"/>
            <a:ext cx="2487486" cy="208327"/>
          </a:xfrm>
          <a:custGeom>
            <a:avLst/>
            <a:gdLst/>
            <a:ahLst/>
            <a:cxnLst/>
            <a:rect l="l" t="t" r="r" b="b"/>
            <a:pathLst>
              <a:path w="2487486" h="208327">
                <a:moveTo>
                  <a:pt x="2276261" y="135996"/>
                </a:moveTo>
                <a:cubicBezTo>
                  <a:pt x="2278103" y="135996"/>
                  <a:pt x="2279840" y="136352"/>
                  <a:pt x="2281473" y="137064"/>
                </a:cubicBezTo>
                <a:cubicBezTo>
                  <a:pt x="2283105" y="137775"/>
                  <a:pt x="2284549" y="138759"/>
                  <a:pt x="2285805" y="140015"/>
                </a:cubicBezTo>
                <a:cubicBezTo>
                  <a:pt x="2287061" y="141270"/>
                  <a:pt x="2288044" y="142714"/>
                  <a:pt x="2288756" y="144347"/>
                </a:cubicBezTo>
                <a:cubicBezTo>
                  <a:pt x="2289468" y="145979"/>
                  <a:pt x="2289823" y="147717"/>
                  <a:pt x="2289823" y="149558"/>
                </a:cubicBezTo>
                <a:cubicBezTo>
                  <a:pt x="2289823" y="151484"/>
                  <a:pt x="2289468" y="153263"/>
                  <a:pt x="2288756" y="154895"/>
                </a:cubicBezTo>
                <a:cubicBezTo>
                  <a:pt x="2288044" y="156528"/>
                  <a:pt x="2287061" y="157951"/>
                  <a:pt x="2285805" y="159165"/>
                </a:cubicBezTo>
                <a:cubicBezTo>
                  <a:pt x="2284549" y="160379"/>
                  <a:pt x="2283105" y="161341"/>
                  <a:pt x="2281473" y="162053"/>
                </a:cubicBezTo>
                <a:cubicBezTo>
                  <a:pt x="2279840" y="162764"/>
                  <a:pt x="2278103" y="163120"/>
                  <a:pt x="2276261" y="163120"/>
                </a:cubicBezTo>
                <a:cubicBezTo>
                  <a:pt x="2274336" y="163120"/>
                  <a:pt x="2272557" y="162764"/>
                  <a:pt x="2270925" y="162053"/>
                </a:cubicBezTo>
                <a:cubicBezTo>
                  <a:pt x="2269292" y="161341"/>
                  <a:pt x="2267869" y="160379"/>
                  <a:pt x="2266655" y="159165"/>
                </a:cubicBezTo>
                <a:cubicBezTo>
                  <a:pt x="2265441" y="157951"/>
                  <a:pt x="2264478" y="156528"/>
                  <a:pt x="2263767" y="154895"/>
                </a:cubicBezTo>
                <a:cubicBezTo>
                  <a:pt x="2263055" y="153263"/>
                  <a:pt x="2262699" y="151484"/>
                  <a:pt x="2262699" y="149558"/>
                </a:cubicBezTo>
                <a:cubicBezTo>
                  <a:pt x="2262699" y="147717"/>
                  <a:pt x="2263055" y="145979"/>
                  <a:pt x="2263767" y="144347"/>
                </a:cubicBezTo>
                <a:cubicBezTo>
                  <a:pt x="2264478" y="142714"/>
                  <a:pt x="2265441" y="141270"/>
                  <a:pt x="2266655" y="140015"/>
                </a:cubicBezTo>
                <a:cubicBezTo>
                  <a:pt x="2267869" y="138759"/>
                  <a:pt x="2269292" y="137775"/>
                  <a:pt x="2270925" y="137064"/>
                </a:cubicBezTo>
                <a:cubicBezTo>
                  <a:pt x="2272557" y="136352"/>
                  <a:pt x="2274336" y="135996"/>
                  <a:pt x="2276261" y="135996"/>
                </a:cubicBezTo>
                <a:close/>
                <a:moveTo>
                  <a:pt x="1990511" y="135996"/>
                </a:moveTo>
                <a:cubicBezTo>
                  <a:pt x="1992353" y="135996"/>
                  <a:pt x="1994090" y="136352"/>
                  <a:pt x="1995723" y="137064"/>
                </a:cubicBezTo>
                <a:cubicBezTo>
                  <a:pt x="1997355" y="137775"/>
                  <a:pt x="1998799" y="138759"/>
                  <a:pt x="2000055" y="140015"/>
                </a:cubicBezTo>
                <a:cubicBezTo>
                  <a:pt x="2001311" y="141270"/>
                  <a:pt x="2002294" y="142714"/>
                  <a:pt x="2003006" y="144347"/>
                </a:cubicBezTo>
                <a:cubicBezTo>
                  <a:pt x="2003718" y="145979"/>
                  <a:pt x="2004073" y="147717"/>
                  <a:pt x="2004073" y="149558"/>
                </a:cubicBezTo>
                <a:cubicBezTo>
                  <a:pt x="2004073" y="151484"/>
                  <a:pt x="2003718" y="153263"/>
                  <a:pt x="2003006" y="154895"/>
                </a:cubicBezTo>
                <a:cubicBezTo>
                  <a:pt x="2002294" y="156528"/>
                  <a:pt x="2001311" y="157951"/>
                  <a:pt x="2000055" y="159165"/>
                </a:cubicBezTo>
                <a:cubicBezTo>
                  <a:pt x="1998799" y="160379"/>
                  <a:pt x="1997355" y="161341"/>
                  <a:pt x="1995723" y="162053"/>
                </a:cubicBezTo>
                <a:cubicBezTo>
                  <a:pt x="1994090" y="162764"/>
                  <a:pt x="1992353" y="163120"/>
                  <a:pt x="1990511" y="163120"/>
                </a:cubicBezTo>
                <a:cubicBezTo>
                  <a:pt x="1988586" y="163120"/>
                  <a:pt x="1986807" y="162764"/>
                  <a:pt x="1985175" y="162053"/>
                </a:cubicBezTo>
                <a:cubicBezTo>
                  <a:pt x="1983542" y="161341"/>
                  <a:pt x="1982119" y="160379"/>
                  <a:pt x="1980905" y="159165"/>
                </a:cubicBezTo>
                <a:cubicBezTo>
                  <a:pt x="1979691" y="157951"/>
                  <a:pt x="1978728" y="156528"/>
                  <a:pt x="1978017" y="154895"/>
                </a:cubicBezTo>
                <a:cubicBezTo>
                  <a:pt x="1977305" y="153263"/>
                  <a:pt x="1976949" y="151484"/>
                  <a:pt x="1976949" y="149558"/>
                </a:cubicBezTo>
                <a:cubicBezTo>
                  <a:pt x="1976949" y="147717"/>
                  <a:pt x="1977305" y="145979"/>
                  <a:pt x="1978017" y="144347"/>
                </a:cubicBezTo>
                <a:cubicBezTo>
                  <a:pt x="1978728" y="142714"/>
                  <a:pt x="1979691" y="141270"/>
                  <a:pt x="1980905" y="140015"/>
                </a:cubicBezTo>
                <a:cubicBezTo>
                  <a:pt x="1982119" y="138759"/>
                  <a:pt x="1983542" y="137775"/>
                  <a:pt x="1985175" y="137064"/>
                </a:cubicBezTo>
                <a:cubicBezTo>
                  <a:pt x="1986807" y="136352"/>
                  <a:pt x="1988586" y="135996"/>
                  <a:pt x="1990511" y="135996"/>
                </a:cubicBezTo>
                <a:close/>
                <a:moveTo>
                  <a:pt x="1609511" y="135996"/>
                </a:moveTo>
                <a:cubicBezTo>
                  <a:pt x="1611353" y="135996"/>
                  <a:pt x="1613090" y="136352"/>
                  <a:pt x="1614723" y="137064"/>
                </a:cubicBezTo>
                <a:cubicBezTo>
                  <a:pt x="1616355" y="137775"/>
                  <a:pt x="1617799" y="138759"/>
                  <a:pt x="1619055" y="140015"/>
                </a:cubicBezTo>
                <a:cubicBezTo>
                  <a:pt x="1620311" y="141270"/>
                  <a:pt x="1621294" y="142714"/>
                  <a:pt x="1622006" y="144347"/>
                </a:cubicBezTo>
                <a:cubicBezTo>
                  <a:pt x="1622718" y="145979"/>
                  <a:pt x="1623073" y="147717"/>
                  <a:pt x="1623073" y="149558"/>
                </a:cubicBezTo>
                <a:cubicBezTo>
                  <a:pt x="1623073" y="151484"/>
                  <a:pt x="1622718" y="153263"/>
                  <a:pt x="1622006" y="154895"/>
                </a:cubicBezTo>
                <a:cubicBezTo>
                  <a:pt x="1621294" y="156528"/>
                  <a:pt x="1620311" y="157951"/>
                  <a:pt x="1619055" y="159165"/>
                </a:cubicBezTo>
                <a:cubicBezTo>
                  <a:pt x="1617799" y="160379"/>
                  <a:pt x="1616355" y="161341"/>
                  <a:pt x="1614723" y="162053"/>
                </a:cubicBezTo>
                <a:cubicBezTo>
                  <a:pt x="1613090" y="162764"/>
                  <a:pt x="1611353" y="163120"/>
                  <a:pt x="1609511" y="163120"/>
                </a:cubicBezTo>
                <a:cubicBezTo>
                  <a:pt x="1607586" y="163120"/>
                  <a:pt x="1605807" y="162764"/>
                  <a:pt x="1604175" y="162053"/>
                </a:cubicBezTo>
                <a:cubicBezTo>
                  <a:pt x="1602542" y="161341"/>
                  <a:pt x="1601119" y="160379"/>
                  <a:pt x="1599905" y="159165"/>
                </a:cubicBezTo>
                <a:cubicBezTo>
                  <a:pt x="1598691" y="157951"/>
                  <a:pt x="1597728" y="156528"/>
                  <a:pt x="1597017" y="154895"/>
                </a:cubicBezTo>
                <a:cubicBezTo>
                  <a:pt x="1596305" y="153263"/>
                  <a:pt x="1595949" y="151484"/>
                  <a:pt x="1595949" y="149558"/>
                </a:cubicBezTo>
                <a:cubicBezTo>
                  <a:pt x="1595949" y="147717"/>
                  <a:pt x="1596305" y="145979"/>
                  <a:pt x="1597017" y="144347"/>
                </a:cubicBezTo>
                <a:cubicBezTo>
                  <a:pt x="1597728" y="142714"/>
                  <a:pt x="1598691" y="141270"/>
                  <a:pt x="1599905" y="140015"/>
                </a:cubicBezTo>
                <a:cubicBezTo>
                  <a:pt x="1601119" y="138759"/>
                  <a:pt x="1602542" y="137775"/>
                  <a:pt x="1604175" y="137064"/>
                </a:cubicBezTo>
                <a:cubicBezTo>
                  <a:pt x="1605807" y="136352"/>
                  <a:pt x="1607586" y="135996"/>
                  <a:pt x="1609511" y="135996"/>
                </a:cubicBezTo>
                <a:close/>
                <a:moveTo>
                  <a:pt x="647486" y="135996"/>
                </a:moveTo>
                <a:cubicBezTo>
                  <a:pt x="649328" y="135996"/>
                  <a:pt x="651065" y="136352"/>
                  <a:pt x="652698" y="137064"/>
                </a:cubicBezTo>
                <a:cubicBezTo>
                  <a:pt x="654330" y="137775"/>
                  <a:pt x="655774" y="138759"/>
                  <a:pt x="657030" y="140015"/>
                </a:cubicBezTo>
                <a:cubicBezTo>
                  <a:pt x="658286" y="141270"/>
                  <a:pt x="659269" y="142714"/>
                  <a:pt x="659981" y="144347"/>
                </a:cubicBezTo>
                <a:cubicBezTo>
                  <a:pt x="660693" y="145979"/>
                  <a:pt x="661048" y="147717"/>
                  <a:pt x="661048" y="149558"/>
                </a:cubicBezTo>
                <a:cubicBezTo>
                  <a:pt x="661048" y="151484"/>
                  <a:pt x="660693" y="153263"/>
                  <a:pt x="659981" y="154895"/>
                </a:cubicBezTo>
                <a:cubicBezTo>
                  <a:pt x="659269" y="156528"/>
                  <a:pt x="658286" y="157951"/>
                  <a:pt x="657030" y="159165"/>
                </a:cubicBezTo>
                <a:cubicBezTo>
                  <a:pt x="655774" y="160379"/>
                  <a:pt x="654330" y="161341"/>
                  <a:pt x="652698" y="162053"/>
                </a:cubicBezTo>
                <a:cubicBezTo>
                  <a:pt x="651065" y="162764"/>
                  <a:pt x="649328" y="163120"/>
                  <a:pt x="647486" y="163120"/>
                </a:cubicBezTo>
                <a:cubicBezTo>
                  <a:pt x="645561" y="163120"/>
                  <a:pt x="643782" y="162764"/>
                  <a:pt x="642149" y="162053"/>
                </a:cubicBezTo>
                <a:cubicBezTo>
                  <a:pt x="640517" y="161341"/>
                  <a:pt x="639094" y="160379"/>
                  <a:pt x="637880" y="159165"/>
                </a:cubicBezTo>
                <a:cubicBezTo>
                  <a:pt x="636666" y="157951"/>
                  <a:pt x="635703" y="156528"/>
                  <a:pt x="634992" y="154895"/>
                </a:cubicBezTo>
                <a:cubicBezTo>
                  <a:pt x="634280" y="153263"/>
                  <a:pt x="633924" y="151484"/>
                  <a:pt x="633924" y="149558"/>
                </a:cubicBezTo>
                <a:cubicBezTo>
                  <a:pt x="633924" y="147717"/>
                  <a:pt x="634280" y="145979"/>
                  <a:pt x="634992" y="144347"/>
                </a:cubicBezTo>
                <a:cubicBezTo>
                  <a:pt x="635703" y="142714"/>
                  <a:pt x="636666" y="141270"/>
                  <a:pt x="637880" y="140015"/>
                </a:cubicBezTo>
                <a:cubicBezTo>
                  <a:pt x="639094" y="138759"/>
                  <a:pt x="640517" y="137775"/>
                  <a:pt x="642149" y="137064"/>
                </a:cubicBezTo>
                <a:cubicBezTo>
                  <a:pt x="643782" y="136352"/>
                  <a:pt x="645561" y="135996"/>
                  <a:pt x="647486" y="135996"/>
                </a:cubicBezTo>
                <a:close/>
                <a:moveTo>
                  <a:pt x="837489" y="65424"/>
                </a:moveTo>
                <a:cubicBezTo>
                  <a:pt x="832884" y="65424"/>
                  <a:pt x="828824" y="66449"/>
                  <a:pt x="825308" y="68500"/>
                </a:cubicBezTo>
                <a:cubicBezTo>
                  <a:pt x="821792" y="70551"/>
                  <a:pt x="818841" y="73314"/>
                  <a:pt x="816455" y="76788"/>
                </a:cubicBezTo>
                <a:cubicBezTo>
                  <a:pt x="814069" y="80262"/>
                  <a:pt x="812248" y="84239"/>
                  <a:pt x="810993" y="88718"/>
                </a:cubicBezTo>
                <a:cubicBezTo>
                  <a:pt x="809737" y="93197"/>
                  <a:pt x="809109" y="97822"/>
                  <a:pt x="809109" y="102594"/>
                </a:cubicBezTo>
                <a:cubicBezTo>
                  <a:pt x="809109" y="107282"/>
                  <a:pt x="810155" y="110965"/>
                  <a:pt x="812248" y="113644"/>
                </a:cubicBezTo>
                <a:cubicBezTo>
                  <a:pt x="814341" y="116323"/>
                  <a:pt x="817732" y="117663"/>
                  <a:pt x="822420" y="117663"/>
                </a:cubicBezTo>
                <a:cubicBezTo>
                  <a:pt x="826438" y="117663"/>
                  <a:pt x="830080" y="116532"/>
                  <a:pt x="833345" y="114272"/>
                </a:cubicBezTo>
                <a:cubicBezTo>
                  <a:pt x="836610" y="112012"/>
                  <a:pt x="839435" y="109144"/>
                  <a:pt x="841821" y="105670"/>
                </a:cubicBezTo>
                <a:cubicBezTo>
                  <a:pt x="844207" y="102196"/>
                  <a:pt x="846049" y="98387"/>
                  <a:pt x="847346" y="94243"/>
                </a:cubicBezTo>
                <a:cubicBezTo>
                  <a:pt x="848644" y="90099"/>
                  <a:pt x="849293" y="86102"/>
                  <a:pt x="849293" y="82251"/>
                </a:cubicBezTo>
                <a:cubicBezTo>
                  <a:pt x="849293" y="79990"/>
                  <a:pt x="849042" y="77856"/>
                  <a:pt x="848539" y="75846"/>
                </a:cubicBezTo>
                <a:cubicBezTo>
                  <a:pt x="848037" y="73837"/>
                  <a:pt x="847304" y="72058"/>
                  <a:pt x="846342" y="70510"/>
                </a:cubicBezTo>
                <a:cubicBezTo>
                  <a:pt x="845379" y="68961"/>
                  <a:pt x="844165" y="67726"/>
                  <a:pt x="842700" y="66805"/>
                </a:cubicBezTo>
                <a:cubicBezTo>
                  <a:pt x="841235" y="65884"/>
                  <a:pt x="839498" y="65424"/>
                  <a:pt x="837489" y="65424"/>
                </a:cubicBezTo>
                <a:close/>
                <a:moveTo>
                  <a:pt x="2076669" y="65173"/>
                </a:moveTo>
                <a:cubicBezTo>
                  <a:pt x="2070558" y="65424"/>
                  <a:pt x="2065116" y="66596"/>
                  <a:pt x="2060344" y="68689"/>
                </a:cubicBezTo>
                <a:cubicBezTo>
                  <a:pt x="2058335" y="69610"/>
                  <a:pt x="2056347" y="70740"/>
                  <a:pt x="2054380" y="72079"/>
                </a:cubicBezTo>
                <a:cubicBezTo>
                  <a:pt x="2052412" y="73419"/>
                  <a:pt x="2050654" y="75093"/>
                  <a:pt x="2049105" y="77102"/>
                </a:cubicBezTo>
                <a:cubicBezTo>
                  <a:pt x="2047557" y="79111"/>
                  <a:pt x="2046322" y="81455"/>
                  <a:pt x="2045401" y="84134"/>
                </a:cubicBezTo>
                <a:cubicBezTo>
                  <a:pt x="2044480" y="86813"/>
                  <a:pt x="2044020" y="89911"/>
                  <a:pt x="2044020" y="93427"/>
                </a:cubicBezTo>
                <a:lnTo>
                  <a:pt x="2044020" y="116030"/>
                </a:lnTo>
                <a:cubicBezTo>
                  <a:pt x="2044020" y="119714"/>
                  <a:pt x="2044480" y="122978"/>
                  <a:pt x="2045401" y="125825"/>
                </a:cubicBezTo>
                <a:cubicBezTo>
                  <a:pt x="2046322" y="128671"/>
                  <a:pt x="2047557" y="131120"/>
                  <a:pt x="2049105" y="133171"/>
                </a:cubicBezTo>
                <a:cubicBezTo>
                  <a:pt x="2050654" y="135222"/>
                  <a:pt x="2052412" y="136959"/>
                  <a:pt x="2054380" y="138382"/>
                </a:cubicBezTo>
                <a:cubicBezTo>
                  <a:pt x="2056347" y="139805"/>
                  <a:pt x="2058335" y="140977"/>
                  <a:pt x="2060344" y="141898"/>
                </a:cubicBezTo>
                <a:cubicBezTo>
                  <a:pt x="2065116" y="144075"/>
                  <a:pt x="2070558" y="145289"/>
                  <a:pt x="2076669" y="145540"/>
                </a:cubicBezTo>
                <a:cubicBezTo>
                  <a:pt x="2082780" y="145289"/>
                  <a:pt x="2088222" y="144075"/>
                  <a:pt x="2092994" y="141898"/>
                </a:cubicBezTo>
                <a:cubicBezTo>
                  <a:pt x="2095003" y="140977"/>
                  <a:pt x="2096991" y="139805"/>
                  <a:pt x="2098958" y="138382"/>
                </a:cubicBezTo>
                <a:cubicBezTo>
                  <a:pt x="2100926" y="136959"/>
                  <a:pt x="2102684" y="135222"/>
                  <a:pt x="2104232" y="133171"/>
                </a:cubicBezTo>
                <a:cubicBezTo>
                  <a:pt x="2105781" y="131120"/>
                  <a:pt x="2107016" y="128671"/>
                  <a:pt x="2107937" y="125825"/>
                </a:cubicBezTo>
                <a:cubicBezTo>
                  <a:pt x="2108858" y="122978"/>
                  <a:pt x="2109318" y="119714"/>
                  <a:pt x="2109318" y="116030"/>
                </a:cubicBezTo>
                <a:lnTo>
                  <a:pt x="2109318" y="93427"/>
                </a:lnTo>
                <a:cubicBezTo>
                  <a:pt x="2109318" y="89911"/>
                  <a:pt x="2108858" y="86813"/>
                  <a:pt x="2107937" y="84134"/>
                </a:cubicBezTo>
                <a:cubicBezTo>
                  <a:pt x="2107016" y="81455"/>
                  <a:pt x="2105781" y="79111"/>
                  <a:pt x="2104232" y="77102"/>
                </a:cubicBezTo>
                <a:cubicBezTo>
                  <a:pt x="2102684" y="75093"/>
                  <a:pt x="2100926" y="73419"/>
                  <a:pt x="2098958" y="72079"/>
                </a:cubicBezTo>
                <a:cubicBezTo>
                  <a:pt x="2096991" y="70740"/>
                  <a:pt x="2095003" y="69610"/>
                  <a:pt x="2092994" y="68689"/>
                </a:cubicBezTo>
                <a:cubicBezTo>
                  <a:pt x="2088222" y="66596"/>
                  <a:pt x="2082780" y="65424"/>
                  <a:pt x="2076669" y="65173"/>
                </a:cubicBezTo>
                <a:close/>
                <a:moveTo>
                  <a:pt x="1458925" y="65173"/>
                </a:moveTo>
                <a:cubicBezTo>
                  <a:pt x="1453484" y="65424"/>
                  <a:pt x="1448503" y="66428"/>
                  <a:pt x="1443982" y="68186"/>
                </a:cubicBezTo>
                <a:cubicBezTo>
                  <a:pt x="1442057" y="68940"/>
                  <a:pt x="1440152" y="69903"/>
                  <a:pt x="1438268" y="71075"/>
                </a:cubicBezTo>
                <a:cubicBezTo>
                  <a:pt x="1436385" y="72247"/>
                  <a:pt x="1434648" y="73670"/>
                  <a:pt x="1433057" y="75344"/>
                </a:cubicBezTo>
                <a:cubicBezTo>
                  <a:pt x="1431467" y="77019"/>
                  <a:pt x="1430085" y="78986"/>
                  <a:pt x="1428913" y="81246"/>
                </a:cubicBezTo>
                <a:cubicBezTo>
                  <a:pt x="1427741" y="83506"/>
                  <a:pt x="1426988" y="86144"/>
                  <a:pt x="1426653" y="89157"/>
                </a:cubicBezTo>
                <a:lnTo>
                  <a:pt x="1491323" y="89157"/>
                </a:lnTo>
                <a:cubicBezTo>
                  <a:pt x="1490905" y="86144"/>
                  <a:pt x="1490130" y="83506"/>
                  <a:pt x="1489000" y="81246"/>
                </a:cubicBezTo>
                <a:cubicBezTo>
                  <a:pt x="1487870" y="78986"/>
                  <a:pt x="1486510" y="77019"/>
                  <a:pt x="1484919" y="75344"/>
                </a:cubicBezTo>
                <a:cubicBezTo>
                  <a:pt x="1483328" y="73670"/>
                  <a:pt x="1481591" y="72247"/>
                  <a:pt x="1479708" y="71075"/>
                </a:cubicBezTo>
                <a:cubicBezTo>
                  <a:pt x="1477824" y="69903"/>
                  <a:pt x="1475920" y="68940"/>
                  <a:pt x="1473994" y="68186"/>
                </a:cubicBezTo>
                <a:cubicBezTo>
                  <a:pt x="1469473" y="66428"/>
                  <a:pt x="1464451" y="65424"/>
                  <a:pt x="1458925" y="65173"/>
                </a:cubicBezTo>
                <a:close/>
                <a:moveTo>
                  <a:pt x="552669" y="65173"/>
                </a:moveTo>
                <a:cubicBezTo>
                  <a:pt x="546558" y="65424"/>
                  <a:pt x="541116" y="66596"/>
                  <a:pt x="536344" y="68689"/>
                </a:cubicBezTo>
                <a:cubicBezTo>
                  <a:pt x="534335" y="69610"/>
                  <a:pt x="532347" y="70740"/>
                  <a:pt x="530380" y="72079"/>
                </a:cubicBezTo>
                <a:cubicBezTo>
                  <a:pt x="528412" y="73419"/>
                  <a:pt x="526654" y="75093"/>
                  <a:pt x="525106" y="77102"/>
                </a:cubicBezTo>
                <a:cubicBezTo>
                  <a:pt x="523557" y="79111"/>
                  <a:pt x="522322" y="81455"/>
                  <a:pt x="521401" y="84134"/>
                </a:cubicBezTo>
                <a:cubicBezTo>
                  <a:pt x="520480" y="86813"/>
                  <a:pt x="520020" y="89911"/>
                  <a:pt x="520020" y="93427"/>
                </a:cubicBezTo>
                <a:lnTo>
                  <a:pt x="520020" y="116030"/>
                </a:lnTo>
                <a:cubicBezTo>
                  <a:pt x="520020" y="119714"/>
                  <a:pt x="520480" y="122978"/>
                  <a:pt x="521401" y="125825"/>
                </a:cubicBezTo>
                <a:cubicBezTo>
                  <a:pt x="522322" y="128671"/>
                  <a:pt x="523557" y="131120"/>
                  <a:pt x="525106" y="133171"/>
                </a:cubicBezTo>
                <a:cubicBezTo>
                  <a:pt x="526654" y="135222"/>
                  <a:pt x="528412" y="136959"/>
                  <a:pt x="530380" y="138382"/>
                </a:cubicBezTo>
                <a:cubicBezTo>
                  <a:pt x="532347" y="139805"/>
                  <a:pt x="534335" y="140977"/>
                  <a:pt x="536344" y="141898"/>
                </a:cubicBezTo>
                <a:cubicBezTo>
                  <a:pt x="541116" y="144075"/>
                  <a:pt x="546558" y="145289"/>
                  <a:pt x="552669" y="145540"/>
                </a:cubicBezTo>
                <a:cubicBezTo>
                  <a:pt x="558780" y="145289"/>
                  <a:pt x="564222" y="144075"/>
                  <a:pt x="568994" y="141898"/>
                </a:cubicBezTo>
                <a:cubicBezTo>
                  <a:pt x="571003" y="140977"/>
                  <a:pt x="572991" y="139805"/>
                  <a:pt x="574958" y="138382"/>
                </a:cubicBezTo>
                <a:cubicBezTo>
                  <a:pt x="576926" y="136959"/>
                  <a:pt x="578684" y="135222"/>
                  <a:pt x="580232" y="133171"/>
                </a:cubicBezTo>
                <a:cubicBezTo>
                  <a:pt x="581781" y="131120"/>
                  <a:pt x="583016" y="128671"/>
                  <a:pt x="583937" y="125825"/>
                </a:cubicBezTo>
                <a:cubicBezTo>
                  <a:pt x="584858" y="122978"/>
                  <a:pt x="585318" y="119714"/>
                  <a:pt x="585318" y="116030"/>
                </a:cubicBezTo>
                <a:lnTo>
                  <a:pt x="585318" y="93427"/>
                </a:lnTo>
                <a:cubicBezTo>
                  <a:pt x="585318" y="89911"/>
                  <a:pt x="584858" y="86813"/>
                  <a:pt x="583937" y="84134"/>
                </a:cubicBezTo>
                <a:cubicBezTo>
                  <a:pt x="583016" y="81455"/>
                  <a:pt x="581781" y="79111"/>
                  <a:pt x="580232" y="77102"/>
                </a:cubicBezTo>
                <a:cubicBezTo>
                  <a:pt x="578684" y="75093"/>
                  <a:pt x="576926" y="73419"/>
                  <a:pt x="574958" y="72079"/>
                </a:cubicBezTo>
                <a:cubicBezTo>
                  <a:pt x="572991" y="70740"/>
                  <a:pt x="571003" y="69610"/>
                  <a:pt x="568994" y="68689"/>
                </a:cubicBezTo>
                <a:cubicBezTo>
                  <a:pt x="564222" y="66596"/>
                  <a:pt x="558780" y="65424"/>
                  <a:pt x="552669" y="65173"/>
                </a:cubicBezTo>
                <a:close/>
                <a:moveTo>
                  <a:pt x="171669" y="65173"/>
                </a:moveTo>
                <a:cubicBezTo>
                  <a:pt x="165558" y="65424"/>
                  <a:pt x="160116" y="66596"/>
                  <a:pt x="155344" y="68689"/>
                </a:cubicBezTo>
                <a:cubicBezTo>
                  <a:pt x="153335" y="69610"/>
                  <a:pt x="151347" y="70740"/>
                  <a:pt x="149380" y="72079"/>
                </a:cubicBezTo>
                <a:cubicBezTo>
                  <a:pt x="147412" y="73419"/>
                  <a:pt x="145654" y="75093"/>
                  <a:pt x="144106" y="77102"/>
                </a:cubicBezTo>
                <a:cubicBezTo>
                  <a:pt x="142557" y="79111"/>
                  <a:pt x="141322" y="81455"/>
                  <a:pt x="140401" y="84134"/>
                </a:cubicBezTo>
                <a:cubicBezTo>
                  <a:pt x="139480" y="86813"/>
                  <a:pt x="139020" y="89911"/>
                  <a:pt x="139020" y="93427"/>
                </a:cubicBezTo>
                <a:lnTo>
                  <a:pt x="139020" y="116030"/>
                </a:lnTo>
                <a:cubicBezTo>
                  <a:pt x="139020" y="119714"/>
                  <a:pt x="139480" y="122978"/>
                  <a:pt x="140401" y="125825"/>
                </a:cubicBezTo>
                <a:cubicBezTo>
                  <a:pt x="141322" y="128671"/>
                  <a:pt x="142557" y="131120"/>
                  <a:pt x="144106" y="133171"/>
                </a:cubicBezTo>
                <a:cubicBezTo>
                  <a:pt x="145654" y="135222"/>
                  <a:pt x="147412" y="136959"/>
                  <a:pt x="149380" y="138382"/>
                </a:cubicBezTo>
                <a:cubicBezTo>
                  <a:pt x="151347" y="139805"/>
                  <a:pt x="153335" y="140977"/>
                  <a:pt x="155344" y="141898"/>
                </a:cubicBezTo>
                <a:cubicBezTo>
                  <a:pt x="160116" y="144075"/>
                  <a:pt x="165558" y="145289"/>
                  <a:pt x="171669" y="145540"/>
                </a:cubicBezTo>
                <a:cubicBezTo>
                  <a:pt x="177780" y="145289"/>
                  <a:pt x="183222" y="144075"/>
                  <a:pt x="187994" y="141898"/>
                </a:cubicBezTo>
                <a:cubicBezTo>
                  <a:pt x="190003" y="140977"/>
                  <a:pt x="191991" y="139805"/>
                  <a:pt x="193958" y="138382"/>
                </a:cubicBezTo>
                <a:cubicBezTo>
                  <a:pt x="195926" y="136959"/>
                  <a:pt x="197684" y="135222"/>
                  <a:pt x="199232" y="133171"/>
                </a:cubicBezTo>
                <a:cubicBezTo>
                  <a:pt x="200781" y="131120"/>
                  <a:pt x="202016" y="128671"/>
                  <a:pt x="202937" y="125825"/>
                </a:cubicBezTo>
                <a:cubicBezTo>
                  <a:pt x="203858" y="122978"/>
                  <a:pt x="204318" y="119714"/>
                  <a:pt x="204318" y="116030"/>
                </a:cubicBezTo>
                <a:lnTo>
                  <a:pt x="204318" y="93427"/>
                </a:lnTo>
                <a:cubicBezTo>
                  <a:pt x="204318" y="89911"/>
                  <a:pt x="203858" y="86813"/>
                  <a:pt x="202937" y="84134"/>
                </a:cubicBezTo>
                <a:cubicBezTo>
                  <a:pt x="202016" y="81455"/>
                  <a:pt x="200781" y="79111"/>
                  <a:pt x="199232" y="77102"/>
                </a:cubicBezTo>
                <a:cubicBezTo>
                  <a:pt x="197684" y="75093"/>
                  <a:pt x="195926" y="73419"/>
                  <a:pt x="193958" y="72079"/>
                </a:cubicBezTo>
                <a:cubicBezTo>
                  <a:pt x="191991" y="70740"/>
                  <a:pt x="190003" y="69610"/>
                  <a:pt x="187994" y="68689"/>
                </a:cubicBezTo>
                <a:cubicBezTo>
                  <a:pt x="183222" y="66596"/>
                  <a:pt x="177780" y="65424"/>
                  <a:pt x="171669" y="65173"/>
                </a:cubicBezTo>
                <a:close/>
                <a:moveTo>
                  <a:pt x="1700566" y="63917"/>
                </a:moveTo>
                <a:cubicBezTo>
                  <a:pt x="1694455" y="64168"/>
                  <a:pt x="1689014" y="65382"/>
                  <a:pt x="1684242" y="67559"/>
                </a:cubicBezTo>
                <a:cubicBezTo>
                  <a:pt x="1682233" y="68479"/>
                  <a:pt x="1680244" y="69652"/>
                  <a:pt x="1678277" y="71075"/>
                </a:cubicBezTo>
                <a:cubicBezTo>
                  <a:pt x="1676310" y="72498"/>
                  <a:pt x="1674552" y="74256"/>
                  <a:pt x="1673003" y="76349"/>
                </a:cubicBezTo>
                <a:cubicBezTo>
                  <a:pt x="1671454" y="78442"/>
                  <a:pt x="1670219" y="80890"/>
                  <a:pt x="1669298" y="83695"/>
                </a:cubicBezTo>
                <a:cubicBezTo>
                  <a:pt x="1668378" y="86499"/>
                  <a:pt x="1667917" y="89743"/>
                  <a:pt x="1667917" y="93427"/>
                </a:cubicBezTo>
                <a:lnTo>
                  <a:pt x="1667917" y="116030"/>
                </a:lnTo>
                <a:cubicBezTo>
                  <a:pt x="1667917" y="119546"/>
                  <a:pt x="1668378" y="122665"/>
                  <a:pt x="1669298" y="125385"/>
                </a:cubicBezTo>
                <a:cubicBezTo>
                  <a:pt x="1670219" y="128106"/>
                  <a:pt x="1671454" y="130450"/>
                  <a:pt x="1673003" y="132417"/>
                </a:cubicBezTo>
                <a:cubicBezTo>
                  <a:pt x="1674552" y="134385"/>
                  <a:pt x="1676310" y="136059"/>
                  <a:pt x="1678277" y="137440"/>
                </a:cubicBezTo>
                <a:cubicBezTo>
                  <a:pt x="1680244" y="138822"/>
                  <a:pt x="1682233" y="139931"/>
                  <a:pt x="1684242" y="140768"/>
                </a:cubicBezTo>
                <a:cubicBezTo>
                  <a:pt x="1689014" y="142861"/>
                  <a:pt x="1694455" y="144033"/>
                  <a:pt x="1700566" y="144284"/>
                </a:cubicBezTo>
                <a:cubicBezTo>
                  <a:pt x="1706594" y="144033"/>
                  <a:pt x="1711994" y="142861"/>
                  <a:pt x="1716765" y="140768"/>
                </a:cubicBezTo>
                <a:cubicBezTo>
                  <a:pt x="1718775" y="139931"/>
                  <a:pt x="1720763" y="138822"/>
                  <a:pt x="1722730" y="137440"/>
                </a:cubicBezTo>
                <a:cubicBezTo>
                  <a:pt x="1724697" y="136059"/>
                  <a:pt x="1726455" y="134385"/>
                  <a:pt x="1728004" y="132417"/>
                </a:cubicBezTo>
                <a:cubicBezTo>
                  <a:pt x="1729553" y="130450"/>
                  <a:pt x="1730788" y="128106"/>
                  <a:pt x="1731709" y="125385"/>
                </a:cubicBezTo>
                <a:cubicBezTo>
                  <a:pt x="1732630" y="122665"/>
                  <a:pt x="1733090" y="119546"/>
                  <a:pt x="1733090" y="116030"/>
                </a:cubicBezTo>
                <a:lnTo>
                  <a:pt x="1733090" y="93427"/>
                </a:lnTo>
                <a:cubicBezTo>
                  <a:pt x="1733090" y="89743"/>
                  <a:pt x="1732630" y="86499"/>
                  <a:pt x="1731709" y="83695"/>
                </a:cubicBezTo>
                <a:cubicBezTo>
                  <a:pt x="1730788" y="80890"/>
                  <a:pt x="1729553" y="78442"/>
                  <a:pt x="1728004" y="76349"/>
                </a:cubicBezTo>
                <a:cubicBezTo>
                  <a:pt x="1726455" y="74256"/>
                  <a:pt x="1724697" y="72498"/>
                  <a:pt x="1722730" y="71075"/>
                </a:cubicBezTo>
                <a:cubicBezTo>
                  <a:pt x="1720763" y="69652"/>
                  <a:pt x="1718775" y="68479"/>
                  <a:pt x="1716765" y="67559"/>
                </a:cubicBezTo>
                <a:cubicBezTo>
                  <a:pt x="1711994" y="65382"/>
                  <a:pt x="1706594" y="64168"/>
                  <a:pt x="1700566" y="63917"/>
                </a:cubicBezTo>
                <a:close/>
                <a:moveTo>
                  <a:pt x="986191" y="63917"/>
                </a:moveTo>
                <a:cubicBezTo>
                  <a:pt x="980080" y="64168"/>
                  <a:pt x="974638" y="65382"/>
                  <a:pt x="969867" y="67559"/>
                </a:cubicBezTo>
                <a:cubicBezTo>
                  <a:pt x="967858" y="68479"/>
                  <a:pt x="965869" y="69652"/>
                  <a:pt x="963902" y="71075"/>
                </a:cubicBezTo>
                <a:cubicBezTo>
                  <a:pt x="961935" y="72498"/>
                  <a:pt x="960177" y="74256"/>
                  <a:pt x="958628" y="76349"/>
                </a:cubicBezTo>
                <a:cubicBezTo>
                  <a:pt x="957079" y="78442"/>
                  <a:pt x="955844" y="80890"/>
                  <a:pt x="954923" y="83695"/>
                </a:cubicBezTo>
                <a:cubicBezTo>
                  <a:pt x="954003" y="86499"/>
                  <a:pt x="953542" y="89743"/>
                  <a:pt x="953542" y="93427"/>
                </a:cubicBezTo>
                <a:lnTo>
                  <a:pt x="953542" y="116030"/>
                </a:lnTo>
                <a:cubicBezTo>
                  <a:pt x="953542" y="119546"/>
                  <a:pt x="954003" y="122665"/>
                  <a:pt x="954923" y="125385"/>
                </a:cubicBezTo>
                <a:cubicBezTo>
                  <a:pt x="955844" y="128106"/>
                  <a:pt x="957079" y="130450"/>
                  <a:pt x="958628" y="132417"/>
                </a:cubicBezTo>
                <a:cubicBezTo>
                  <a:pt x="960177" y="134385"/>
                  <a:pt x="961935" y="136059"/>
                  <a:pt x="963902" y="137440"/>
                </a:cubicBezTo>
                <a:cubicBezTo>
                  <a:pt x="965869" y="138822"/>
                  <a:pt x="967858" y="139931"/>
                  <a:pt x="969867" y="140768"/>
                </a:cubicBezTo>
                <a:cubicBezTo>
                  <a:pt x="974638" y="142861"/>
                  <a:pt x="980080" y="144033"/>
                  <a:pt x="986191" y="144284"/>
                </a:cubicBezTo>
                <a:cubicBezTo>
                  <a:pt x="992219" y="144033"/>
                  <a:pt x="997618" y="142861"/>
                  <a:pt x="1002390" y="140768"/>
                </a:cubicBezTo>
                <a:cubicBezTo>
                  <a:pt x="1004399" y="139931"/>
                  <a:pt x="1006388" y="138822"/>
                  <a:pt x="1008355" y="137440"/>
                </a:cubicBezTo>
                <a:cubicBezTo>
                  <a:pt x="1010322" y="136059"/>
                  <a:pt x="1012080" y="134385"/>
                  <a:pt x="1013629" y="132417"/>
                </a:cubicBezTo>
                <a:cubicBezTo>
                  <a:pt x="1015178" y="130450"/>
                  <a:pt x="1016413" y="128106"/>
                  <a:pt x="1017334" y="125385"/>
                </a:cubicBezTo>
                <a:cubicBezTo>
                  <a:pt x="1018254" y="122665"/>
                  <a:pt x="1018715" y="119546"/>
                  <a:pt x="1018715" y="116030"/>
                </a:cubicBezTo>
                <a:lnTo>
                  <a:pt x="1018715" y="93427"/>
                </a:lnTo>
                <a:cubicBezTo>
                  <a:pt x="1018715" y="89743"/>
                  <a:pt x="1018254" y="86499"/>
                  <a:pt x="1017334" y="83695"/>
                </a:cubicBezTo>
                <a:cubicBezTo>
                  <a:pt x="1016413" y="80890"/>
                  <a:pt x="1015178" y="78442"/>
                  <a:pt x="1013629" y="76349"/>
                </a:cubicBezTo>
                <a:cubicBezTo>
                  <a:pt x="1012080" y="74256"/>
                  <a:pt x="1010322" y="72498"/>
                  <a:pt x="1008355" y="71075"/>
                </a:cubicBezTo>
                <a:cubicBezTo>
                  <a:pt x="1006388" y="69652"/>
                  <a:pt x="1004399" y="68479"/>
                  <a:pt x="1002390" y="67559"/>
                </a:cubicBezTo>
                <a:cubicBezTo>
                  <a:pt x="997618" y="65382"/>
                  <a:pt x="992219" y="64168"/>
                  <a:pt x="986191" y="63917"/>
                </a:cubicBezTo>
                <a:close/>
                <a:moveTo>
                  <a:pt x="52741" y="63917"/>
                </a:moveTo>
                <a:cubicBezTo>
                  <a:pt x="46630" y="64168"/>
                  <a:pt x="41189" y="65382"/>
                  <a:pt x="36417" y="67559"/>
                </a:cubicBezTo>
                <a:cubicBezTo>
                  <a:pt x="34408" y="68479"/>
                  <a:pt x="32419" y="69652"/>
                  <a:pt x="30452" y="71075"/>
                </a:cubicBezTo>
                <a:cubicBezTo>
                  <a:pt x="28485" y="72498"/>
                  <a:pt x="26727" y="74256"/>
                  <a:pt x="25178" y="76349"/>
                </a:cubicBezTo>
                <a:cubicBezTo>
                  <a:pt x="23629" y="78442"/>
                  <a:pt x="22394" y="80890"/>
                  <a:pt x="21473" y="83695"/>
                </a:cubicBezTo>
                <a:cubicBezTo>
                  <a:pt x="20553" y="86499"/>
                  <a:pt x="20092" y="89743"/>
                  <a:pt x="20092" y="93427"/>
                </a:cubicBezTo>
                <a:lnTo>
                  <a:pt x="20092" y="116030"/>
                </a:lnTo>
                <a:cubicBezTo>
                  <a:pt x="20092" y="119546"/>
                  <a:pt x="20553" y="122665"/>
                  <a:pt x="21473" y="125385"/>
                </a:cubicBezTo>
                <a:cubicBezTo>
                  <a:pt x="22394" y="128106"/>
                  <a:pt x="23629" y="130450"/>
                  <a:pt x="25178" y="132417"/>
                </a:cubicBezTo>
                <a:cubicBezTo>
                  <a:pt x="26727" y="134385"/>
                  <a:pt x="28485" y="136059"/>
                  <a:pt x="30452" y="137440"/>
                </a:cubicBezTo>
                <a:cubicBezTo>
                  <a:pt x="32419" y="138822"/>
                  <a:pt x="34408" y="139931"/>
                  <a:pt x="36417" y="140768"/>
                </a:cubicBezTo>
                <a:cubicBezTo>
                  <a:pt x="41189" y="142861"/>
                  <a:pt x="46630" y="144033"/>
                  <a:pt x="52741" y="144284"/>
                </a:cubicBezTo>
                <a:cubicBezTo>
                  <a:pt x="58769" y="144033"/>
                  <a:pt x="64169" y="142861"/>
                  <a:pt x="68940" y="140768"/>
                </a:cubicBezTo>
                <a:cubicBezTo>
                  <a:pt x="70950" y="139931"/>
                  <a:pt x="72938" y="138822"/>
                  <a:pt x="74905" y="137440"/>
                </a:cubicBezTo>
                <a:cubicBezTo>
                  <a:pt x="76872" y="136059"/>
                  <a:pt x="78630" y="134385"/>
                  <a:pt x="80179" y="132417"/>
                </a:cubicBezTo>
                <a:cubicBezTo>
                  <a:pt x="81728" y="130450"/>
                  <a:pt x="82963" y="128106"/>
                  <a:pt x="83884" y="125385"/>
                </a:cubicBezTo>
                <a:cubicBezTo>
                  <a:pt x="84804" y="122665"/>
                  <a:pt x="85265" y="119546"/>
                  <a:pt x="85265" y="116030"/>
                </a:cubicBezTo>
                <a:lnTo>
                  <a:pt x="85265" y="93427"/>
                </a:lnTo>
                <a:cubicBezTo>
                  <a:pt x="85265" y="89743"/>
                  <a:pt x="84804" y="86499"/>
                  <a:pt x="83884" y="83695"/>
                </a:cubicBezTo>
                <a:cubicBezTo>
                  <a:pt x="82963" y="80890"/>
                  <a:pt x="81728" y="78442"/>
                  <a:pt x="80179" y="76349"/>
                </a:cubicBezTo>
                <a:cubicBezTo>
                  <a:pt x="78630" y="74256"/>
                  <a:pt x="76872" y="72498"/>
                  <a:pt x="74905" y="71075"/>
                </a:cubicBezTo>
                <a:cubicBezTo>
                  <a:pt x="72938" y="69652"/>
                  <a:pt x="70950" y="68479"/>
                  <a:pt x="68940" y="67559"/>
                </a:cubicBezTo>
                <a:cubicBezTo>
                  <a:pt x="64169" y="65382"/>
                  <a:pt x="58769" y="64168"/>
                  <a:pt x="52741" y="63917"/>
                </a:cubicBezTo>
                <a:close/>
                <a:moveTo>
                  <a:pt x="1853859" y="46337"/>
                </a:moveTo>
                <a:lnTo>
                  <a:pt x="1873951" y="46337"/>
                </a:lnTo>
                <a:lnTo>
                  <a:pt x="1873951" y="116030"/>
                </a:lnTo>
                <a:cubicBezTo>
                  <a:pt x="1873951" y="119546"/>
                  <a:pt x="1874412" y="122665"/>
                  <a:pt x="1875332" y="125385"/>
                </a:cubicBezTo>
                <a:cubicBezTo>
                  <a:pt x="1876253" y="128106"/>
                  <a:pt x="1877488" y="130450"/>
                  <a:pt x="1879037" y="132417"/>
                </a:cubicBezTo>
                <a:cubicBezTo>
                  <a:pt x="1880586" y="134385"/>
                  <a:pt x="1882344" y="136059"/>
                  <a:pt x="1884311" y="137440"/>
                </a:cubicBezTo>
                <a:cubicBezTo>
                  <a:pt x="1886278" y="138822"/>
                  <a:pt x="1888267" y="139931"/>
                  <a:pt x="1890276" y="140768"/>
                </a:cubicBezTo>
                <a:cubicBezTo>
                  <a:pt x="1895048" y="142861"/>
                  <a:pt x="1900489" y="144033"/>
                  <a:pt x="1906600" y="144284"/>
                </a:cubicBezTo>
                <a:cubicBezTo>
                  <a:pt x="1912712" y="144033"/>
                  <a:pt x="1918153" y="142861"/>
                  <a:pt x="1922925" y="140768"/>
                </a:cubicBezTo>
                <a:cubicBezTo>
                  <a:pt x="1924934" y="139931"/>
                  <a:pt x="1926922" y="138822"/>
                  <a:pt x="1928890" y="137440"/>
                </a:cubicBezTo>
                <a:cubicBezTo>
                  <a:pt x="1930857" y="136059"/>
                  <a:pt x="1932615" y="134385"/>
                  <a:pt x="1934164" y="132417"/>
                </a:cubicBezTo>
                <a:cubicBezTo>
                  <a:pt x="1935712" y="130450"/>
                  <a:pt x="1936947" y="128106"/>
                  <a:pt x="1937868" y="125385"/>
                </a:cubicBezTo>
                <a:cubicBezTo>
                  <a:pt x="1938789" y="122665"/>
                  <a:pt x="1939249" y="119546"/>
                  <a:pt x="1939249" y="116030"/>
                </a:cubicBezTo>
                <a:lnTo>
                  <a:pt x="1939249" y="46337"/>
                </a:lnTo>
                <a:lnTo>
                  <a:pt x="1959341" y="46337"/>
                </a:lnTo>
                <a:lnTo>
                  <a:pt x="1959341" y="116030"/>
                </a:lnTo>
                <a:cubicBezTo>
                  <a:pt x="1958588" y="125155"/>
                  <a:pt x="1956202" y="133234"/>
                  <a:pt x="1952184" y="140266"/>
                </a:cubicBezTo>
                <a:cubicBezTo>
                  <a:pt x="1950509" y="143280"/>
                  <a:pt x="1948374" y="146231"/>
                  <a:pt x="1945779" y="149119"/>
                </a:cubicBezTo>
                <a:cubicBezTo>
                  <a:pt x="1943184" y="152007"/>
                  <a:pt x="1940045" y="154581"/>
                  <a:pt x="1936361" y="156842"/>
                </a:cubicBezTo>
                <a:cubicBezTo>
                  <a:pt x="1932678" y="159102"/>
                  <a:pt x="1928387" y="160923"/>
                  <a:pt x="1923490" y="162304"/>
                </a:cubicBezTo>
                <a:cubicBezTo>
                  <a:pt x="1918593" y="163685"/>
                  <a:pt x="1912963" y="164376"/>
                  <a:pt x="1906600" y="164376"/>
                </a:cubicBezTo>
                <a:cubicBezTo>
                  <a:pt x="1900154" y="164376"/>
                  <a:pt x="1894482" y="163685"/>
                  <a:pt x="1889585" y="162304"/>
                </a:cubicBezTo>
                <a:cubicBezTo>
                  <a:pt x="1884688" y="160923"/>
                  <a:pt x="1880397" y="159102"/>
                  <a:pt x="1876714" y="156842"/>
                </a:cubicBezTo>
                <a:cubicBezTo>
                  <a:pt x="1873030" y="154581"/>
                  <a:pt x="1869912" y="152007"/>
                  <a:pt x="1867359" y="149119"/>
                </a:cubicBezTo>
                <a:cubicBezTo>
                  <a:pt x="1864805" y="146231"/>
                  <a:pt x="1862691" y="143280"/>
                  <a:pt x="1861017" y="140266"/>
                </a:cubicBezTo>
                <a:cubicBezTo>
                  <a:pt x="1856999" y="133234"/>
                  <a:pt x="1854613" y="125155"/>
                  <a:pt x="1853859" y="116030"/>
                </a:cubicBezTo>
                <a:close/>
                <a:moveTo>
                  <a:pt x="1177584" y="46337"/>
                </a:moveTo>
                <a:lnTo>
                  <a:pt x="1197676" y="46337"/>
                </a:lnTo>
                <a:lnTo>
                  <a:pt x="1197676" y="116030"/>
                </a:lnTo>
                <a:cubicBezTo>
                  <a:pt x="1197676" y="119546"/>
                  <a:pt x="1198137" y="122665"/>
                  <a:pt x="1199057" y="125385"/>
                </a:cubicBezTo>
                <a:cubicBezTo>
                  <a:pt x="1199978" y="128106"/>
                  <a:pt x="1201213" y="130450"/>
                  <a:pt x="1202762" y="132417"/>
                </a:cubicBezTo>
                <a:cubicBezTo>
                  <a:pt x="1204311" y="134385"/>
                  <a:pt x="1206069" y="136059"/>
                  <a:pt x="1208036" y="137440"/>
                </a:cubicBezTo>
                <a:cubicBezTo>
                  <a:pt x="1210003" y="138822"/>
                  <a:pt x="1211992" y="139931"/>
                  <a:pt x="1214001" y="140768"/>
                </a:cubicBezTo>
                <a:cubicBezTo>
                  <a:pt x="1218773" y="142861"/>
                  <a:pt x="1224214" y="144033"/>
                  <a:pt x="1230325" y="144284"/>
                </a:cubicBezTo>
                <a:cubicBezTo>
                  <a:pt x="1236437" y="144033"/>
                  <a:pt x="1241878" y="142861"/>
                  <a:pt x="1246650" y="140768"/>
                </a:cubicBezTo>
                <a:cubicBezTo>
                  <a:pt x="1248659" y="139931"/>
                  <a:pt x="1250647" y="138822"/>
                  <a:pt x="1252615" y="137440"/>
                </a:cubicBezTo>
                <a:cubicBezTo>
                  <a:pt x="1254582" y="136059"/>
                  <a:pt x="1256340" y="134385"/>
                  <a:pt x="1257889" y="132417"/>
                </a:cubicBezTo>
                <a:cubicBezTo>
                  <a:pt x="1259437" y="130450"/>
                  <a:pt x="1260672" y="128106"/>
                  <a:pt x="1261593" y="125385"/>
                </a:cubicBezTo>
                <a:cubicBezTo>
                  <a:pt x="1262514" y="122665"/>
                  <a:pt x="1262974" y="119546"/>
                  <a:pt x="1262974" y="116030"/>
                </a:cubicBezTo>
                <a:lnTo>
                  <a:pt x="1262974" y="46337"/>
                </a:lnTo>
                <a:lnTo>
                  <a:pt x="1283066" y="46337"/>
                </a:lnTo>
                <a:lnTo>
                  <a:pt x="1283066" y="116030"/>
                </a:lnTo>
                <a:cubicBezTo>
                  <a:pt x="1282313" y="125155"/>
                  <a:pt x="1279927" y="133234"/>
                  <a:pt x="1275909" y="140266"/>
                </a:cubicBezTo>
                <a:cubicBezTo>
                  <a:pt x="1274234" y="143280"/>
                  <a:pt x="1272099" y="146231"/>
                  <a:pt x="1269504" y="149119"/>
                </a:cubicBezTo>
                <a:cubicBezTo>
                  <a:pt x="1266909" y="152007"/>
                  <a:pt x="1263770" y="154581"/>
                  <a:pt x="1260086" y="156842"/>
                </a:cubicBezTo>
                <a:cubicBezTo>
                  <a:pt x="1256403" y="159102"/>
                  <a:pt x="1252112" y="160923"/>
                  <a:pt x="1247215" y="162304"/>
                </a:cubicBezTo>
                <a:cubicBezTo>
                  <a:pt x="1242318" y="163685"/>
                  <a:pt x="1236688" y="164376"/>
                  <a:pt x="1230325" y="164376"/>
                </a:cubicBezTo>
                <a:cubicBezTo>
                  <a:pt x="1223879" y="164376"/>
                  <a:pt x="1218207" y="163685"/>
                  <a:pt x="1213310" y="162304"/>
                </a:cubicBezTo>
                <a:cubicBezTo>
                  <a:pt x="1208413" y="160923"/>
                  <a:pt x="1204122" y="159102"/>
                  <a:pt x="1200439" y="156842"/>
                </a:cubicBezTo>
                <a:cubicBezTo>
                  <a:pt x="1196755" y="154581"/>
                  <a:pt x="1193637" y="152007"/>
                  <a:pt x="1191084" y="149119"/>
                </a:cubicBezTo>
                <a:cubicBezTo>
                  <a:pt x="1188530" y="146231"/>
                  <a:pt x="1186416" y="143280"/>
                  <a:pt x="1184742" y="140266"/>
                </a:cubicBezTo>
                <a:cubicBezTo>
                  <a:pt x="1180724" y="133234"/>
                  <a:pt x="1178338" y="125155"/>
                  <a:pt x="1177584" y="116030"/>
                </a:cubicBezTo>
                <a:close/>
                <a:moveTo>
                  <a:pt x="375368" y="46337"/>
                </a:moveTo>
                <a:lnTo>
                  <a:pt x="395460" y="46337"/>
                </a:lnTo>
                <a:lnTo>
                  <a:pt x="395460" y="163120"/>
                </a:lnTo>
                <a:lnTo>
                  <a:pt x="375368" y="163120"/>
                </a:lnTo>
                <a:close/>
                <a:moveTo>
                  <a:pt x="2192601" y="45081"/>
                </a:moveTo>
                <a:cubicBezTo>
                  <a:pt x="2199550" y="45081"/>
                  <a:pt x="2205619" y="45897"/>
                  <a:pt x="2210810" y="47530"/>
                </a:cubicBezTo>
                <a:cubicBezTo>
                  <a:pt x="2216000" y="49162"/>
                  <a:pt x="2220479" y="51276"/>
                  <a:pt x="2224246" y="53871"/>
                </a:cubicBezTo>
                <a:cubicBezTo>
                  <a:pt x="2228013" y="56466"/>
                  <a:pt x="2231153" y="59396"/>
                  <a:pt x="2233664" y="62661"/>
                </a:cubicBezTo>
                <a:cubicBezTo>
                  <a:pt x="2236175" y="65926"/>
                  <a:pt x="2238206" y="69191"/>
                  <a:pt x="2239754" y="72456"/>
                </a:cubicBezTo>
                <a:cubicBezTo>
                  <a:pt x="2241303" y="75721"/>
                  <a:pt x="2242454" y="78818"/>
                  <a:pt x="2243208" y="81748"/>
                </a:cubicBezTo>
                <a:cubicBezTo>
                  <a:pt x="2243961" y="84679"/>
                  <a:pt x="2244505" y="87148"/>
                  <a:pt x="2244840" y="89157"/>
                </a:cubicBezTo>
                <a:lnTo>
                  <a:pt x="2224999" y="89157"/>
                </a:lnTo>
                <a:cubicBezTo>
                  <a:pt x="2224581" y="86144"/>
                  <a:pt x="2223806" y="83506"/>
                  <a:pt x="2222676" y="81246"/>
                </a:cubicBezTo>
                <a:cubicBezTo>
                  <a:pt x="2221546" y="78986"/>
                  <a:pt x="2220165" y="77019"/>
                  <a:pt x="2218532" y="75344"/>
                </a:cubicBezTo>
                <a:cubicBezTo>
                  <a:pt x="2216900" y="73670"/>
                  <a:pt x="2215142" y="72247"/>
                  <a:pt x="2213258" y="71075"/>
                </a:cubicBezTo>
                <a:cubicBezTo>
                  <a:pt x="2211375" y="69903"/>
                  <a:pt x="2209470" y="68940"/>
                  <a:pt x="2207545" y="68186"/>
                </a:cubicBezTo>
                <a:cubicBezTo>
                  <a:pt x="2203024" y="66428"/>
                  <a:pt x="2198043" y="65424"/>
                  <a:pt x="2192601" y="65173"/>
                </a:cubicBezTo>
                <a:cubicBezTo>
                  <a:pt x="2186490" y="65424"/>
                  <a:pt x="2181049" y="66596"/>
                  <a:pt x="2176277" y="68689"/>
                </a:cubicBezTo>
                <a:cubicBezTo>
                  <a:pt x="2174268" y="69610"/>
                  <a:pt x="2172279" y="70740"/>
                  <a:pt x="2170312" y="72079"/>
                </a:cubicBezTo>
                <a:cubicBezTo>
                  <a:pt x="2168345" y="73419"/>
                  <a:pt x="2166587" y="75093"/>
                  <a:pt x="2165038" y="77102"/>
                </a:cubicBezTo>
                <a:cubicBezTo>
                  <a:pt x="2163489" y="79111"/>
                  <a:pt x="2162254" y="81455"/>
                  <a:pt x="2161334" y="84134"/>
                </a:cubicBezTo>
                <a:cubicBezTo>
                  <a:pt x="2160413" y="86813"/>
                  <a:pt x="2159952" y="89911"/>
                  <a:pt x="2159952" y="93427"/>
                </a:cubicBezTo>
                <a:lnTo>
                  <a:pt x="2159952" y="116030"/>
                </a:lnTo>
                <a:cubicBezTo>
                  <a:pt x="2159952" y="119714"/>
                  <a:pt x="2160413" y="122978"/>
                  <a:pt x="2161334" y="125825"/>
                </a:cubicBezTo>
                <a:cubicBezTo>
                  <a:pt x="2162254" y="128671"/>
                  <a:pt x="2163489" y="131120"/>
                  <a:pt x="2165038" y="133171"/>
                </a:cubicBezTo>
                <a:cubicBezTo>
                  <a:pt x="2166587" y="135222"/>
                  <a:pt x="2168345" y="136959"/>
                  <a:pt x="2170312" y="138382"/>
                </a:cubicBezTo>
                <a:cubicBezTo>
                  <a:pt x="2172279" y="139805"/>
                  <a:pt x="2174268" y="140977"/>
                  <a:pt x="2176277" y="141898"/>
                </a:cubicBezTo>
                <a:cubicBezTo>
                  <a:pt x="2181049" y="144075"/>
                  <a:pt x="2186490" y="145289"/>
                  <a:pt x="2192601" y="145540"/>
                </a:cubicBezTo>
                <a:cubicBezTo>
                  <a:pt x="2198043" y="145289"/>
                  <a:pt x="2203066" y="144242"/>
                  <a:pt x="2207670" y="142401"/>
                </a:cubicBezTo>
                <a:cubicBezTo>
                  <a:pt x="2209596" y="141647"/>
                  <a:pt x="2211500" y="140663"/>
                  <a:pt x="2213384" y="139450"/>
                </a:cubicBezTo>
                <a:cubicBezTo>
                  <a:pt x="2215267" y="138236"/>
                  <a:pt x="2217005" y="136750"/>
                  <a:pt x="2218595" y="134992"/>
                </a:cubicBezTo>
                <a:cubicBezTo>
                  <a:pt x="2220186" y="133234"/>
                  <a:pt x="2221546" y="131162"/>
                  <a:pt x="2222676" y="128776"/>
                </a:cubicBezTo>
                <a:cubicBezTo>
                  <a:pt x="2223806" y="126390"/>
                  <a:pt x="2224581" y="123606"/>
                  <a:pt x="2224999" y="120425"/>
                </a:cubicBezTo>
                <a:lnTo>
                  <a:pt x="2244840" y="120425"/>
                </a:lnTo>
                <a:cubicBezTo>
                  <a:pt x="2244589" y="122351"/>
                  <a:pt x="2244066" y="124799"/>
                  <a:pt x="2243270" y="127771"/>
                </a:cubicBezTo>
                <a:cubicBezTo>
                  <a:pt x="2242475" y="130743"/>
                  <a:pt x="2241303" y="133841"/>
                  <a:pt x="2239754" y="137064"/>
                </a:cubicBezTo>
                <a:cubicBezTo>
                  <a:pt x="2238206" y="140287"/>
                  <a:pt x="2236175" y="143531"/>
                  <a:pt x="2233664" y="146796"/>
                </a:cubicBezTo>
                <a:cubicBezTo>
                  <a:pt x="2231153" y="150061"/>
                  <a:pt x="2228013" y="152991"/>
                  <a:pt x="2224246" y="155586"/>
                </a:cubicBezTo>
                <a:cubicBezTo>
                  <a:pt x="2220479" y="158181"/>
                  <a:pt x="2216000" y="160295"/>
                  <a:pt x="2210810" y="161927"/>
                </a:cubicBezTo>
                <a:cubicBezTo>
                  <a:pt x="2205619" y="163560"/>
                  <a:pt x="2199550" y="164376"/>
                  <a:pt x="2192601" y="164376"/>
                </a:cubicBezTo>
                <a:cubicBezTo>
                  <a:pt x="2186155" y="164376"/>
                  <a:pt x="2180484" y="163685"/>
                  <a:pt x="2175586" y="162304"/>
                </a:cubicBezTo>
                <a:cubicBezTo>
                  <a:pt x="2170689" y="160923"/>
                  <a:pt x="2166398" y="159102"/>
                  <a:pt x="2162715" y="156842"/>
                </a:cubicBezTo>
                <a:cubicBezTo>
                  <a:pt x="2159031" y="154581"/>
                  <a:pt x="2155913" y="152007"/>
                  <a:pt x="2153360" y="149119"/>
                </a:cubicBezTo>
                <a:cubicBezTo>
                  <a:pt x="2150806" y="146231"/>
                  <a:pt x="2148692" y="143280"/>
                  <a:pt x="2147018" y="140266"/>
                </a:cubicBezTo>
                <a:cubicBezTo>
                  <a:pt x="2143000" y="133234"/>
                  <a:pt x="2140614" y="125155"/>
                  <a:pt x="2139860" y="116030"/>
                </a:cubicBezTo>
                <a:lnTo>
                  <a:pt x="2139860" y="93427"/>
                </a:lnTo>
                <a:cubicBezTo>
                  <a:pt x="2140614" y="84385"/>
                  <a:pt x="2143000" y="76349"/>
                  <a:pt x="2147018" y="69317"/>
                </a:cubicBezTo>
                <a:cubicBezTo>
                  <a:pt x="2148692" y="66303"/>
                  <a:pt x="2150806" y="63352"/>
                  <a:pt x="2153360" y="60464"/>
                </a:cubicBezTo>
                <a:cubicBezTo>
                  <a:pt x="2155913" y="57576"/>
                  <a:pt x="2159031" y="54980"/>
                  <a:pt x="2162715" y="52678"/>
                </a:cubicBezTo>
                <a:cubicBezTo>
                  <a:pt x="2166398" y="50376"/>
                  <a:pt x="2170689" y="48534"/>
                  <a:pt x="2175586" y="47153"/>
                </a:cubicBezTo>
                <a:cubicBezTo>
                  <a:pt x="2180484" y="45772"/>
                  <a:pt x="2186155" y="45081"/>
                  <a:pt x="2192601" y="45081"/>
                </a:cubicBezTo>
                <a:close/>
                <a:moveTo>
                  <a:pt x="2076669" y="45081"/>
                </a:moveTo>
                <a:cubicBezTo>
                  <a:pt x="2083952" y="45081"/>
                  <a:pt x="2090252" y="45960"/>
                  <a:pt x="2095568" y="47718"/>
                </a:cubicBezTo>
                <a:cubicBezTo>
                  <a:pt x="2100884" y="49476"/>
                  <a:pt x="2105467" y="51736"/>
                  <a:pt x="2109318" y="54499"/>
                </a:cubicBezTo>
                <a:lnTo>
                  <a:pt x="2109318" y="46337"/>
                </a:lnTo>
                <a:lnTo>
                  <a:pt x="2129410" y="46337"/>
                </a:lnTo>
                <a:lnTo>
                  <a:pt x="2129410" y="163120"/>
                </a:lnTo>
                <a:lnTo>
                  <a:pt x="2109318" y="163120"/>
                </a:lnTo>
                <a:lnTo>
                  <a:pt x="2109318" y="154958"/>
                </a:lnTo>
                <a:cubicBezTo>
                  <a:pt x="2105467" y="157721"/>
                  <a:pt x="2100884" y="159981"/>
                  <a:pt x="2095568" y="161739"/>
                </a:cubicBezTo>
                <a:cubicBezTo>
                  <a:pt x="2090252" y="163497"/>
                  <a:pt x="2083952" y="164376"/>
                  <a:pt x="2076669" y="164376"/>
                </a:cubicBezTo>
                <a:cubicBezTo>
                  <a:pt x="2070223" y="164376"/>
                  <a:pt x="2064551" y="163685"/>
                  <a:pt x="2059654" y="162304"/>
                </a:cubicBezTo>
                <a:cubicBezTo>
                  <a:pt x="2054756" y="160923"/>
                  <a:pt x="2050466" y="159102"/>
                  <a:pt x="2046782" y="156842"/>
                </a:cubicBezTo>
                <a:cubicBezTo>
                  <a:pt x="2043099" y="154581"/>
                  <a:pt x="2039980" y="152007"/>
                  <a:pt x="2037427" y="149119"/>
                </a:cubicBezTo>
                <a:cubicBezTo>
                  <a:pt x="2034874" y="146231"/>
                  <a:pt x="2032760" y="143280"/>
                  <a:pt x="2031086" y="140266"/>
                </a:cubicBezTo>
                <a:cubicBezTo>
                  <a:pt x="2027067" y="133234"/>
                  <a:pt x="2024681" y="125155"/>
                  <a:pt x="2023928" y="116030"/>
                </a:cubicBezTo>
                <a:lnTo>
                  <a:pt x="2023928" y="93427"/>
                </a:lnTo>
                <a:cubicBezTo>
                  <a:pt x="2024681" y="84385"/>
                  <a:pt x="2027067" y="76349"/>
                  <a:pt x="2031086" y="69317"/>
                </a:cubicBezTo>
                <a:cubicBezTo>
                  <a:pt x="2032760" y="66303"/>
                  <a:pt x="2034874" y="63352"/>
                  <a:pt x="2037427" y="60464"/>
                </a:cubicBezTo>
                <a:cubicBezTo>
                  <a:pt x="2039980" y="57576"/>
                  <a:pt x="2043099" y="54980"/>
                  <a:pt x="2046782" y="52678"/>
                </a:cubicBezTo>
                <a:cubicBezTo>
                  <a:pt x="2050466" y="50376"/>
                  <a:pt x="2054756" y="48534"/>
                  <a:pt x="2059654" y="47153"/>
                </a:cubicBezTo>
                <a:cubicBezTo>
                  <a:pt x="2064551" y="45772"/>
                  <a:pt x="2070223" y="45081"/>
                  <a:pt x="2076669" y="45081"/>
                </a:cubicBezTo>
                <a:close/>
                <a:moveTo>
                  <a:pt x="1805430" y="45081"/>
                </a:moveTo>
                <a:cubicBezTo>
                  <a:pt x="1809197" y="45081"/>
                  <a:pt x="1812671" y="45479"/>
                  <a:pt x="1815852" y="46274"/>
                </a:cubicBezTo>
                <a:cubicBezTo>
                  <a:pt x="1819034" y="47069"/>
                  <a:pt x="1822068" y="48137"/>
                  <a:pt x="1824956" y="49476"/>
                </a:cubicBezTo>
                <a:cubicBezTo>
                  <a:pt x="1827845" y="50815"/>
                  <a:pt x="1830712" y="52343"/>
                  <a:pt x="1833558" y="54059"/>
                </a:cubicBezTo>
                <a:cubicBezTo>
                  <a:pt x="1836405" y="55776"/>
                  <a:pt x="1839376" y="57555"/>
                  <a:pt x="1842474" y="59396"/>
                </a:cubicBezTo>
                <a:lnTo>
                  <a:pt x="1832428" y="74842"/>
                </a:lnTo>
                <a:cubicBezTo>
                  <a:pt x="1825647" y="70572"/>
                  <a:pt x="1819975" y="67517"/>
                  <a:pt x="1815413" y="65675"/>
                </a:cubicBezTo>
                <a:cubicBezTo>
                  <a:pt x="1810850" y="63833"/>
                  <a:pt x="1807523" y="62912"/>
                  <a:pt x="1805430" y="62912"/>
                </a:cubicBezTo>
                <a:cubicBezTo>
                  <a:pt x="1803504" y="62912"/>
                  <a:pt x="1801621" y="63226"/>
                  <a:pt x="1799779" y="63854"/>
                </a:cubicBezTo>
                <a:cubicBezTo>
                  <a:pt x="1797937" y="64482"/>
                  <a:pt x="1796326" y="65340"/>
                  <a:pt x="1794944" y="66428"/>
                </a:cubicBezTo>
                <a:cubicBezTo>
                  <a:pt x="1793563" y="67517"/>
                  <a:pt x="1792454" y="68856"/>
                  <a:pt x="1791617" y="70447"/>
                </a:cubicBezTo>
                <a:cubicBezTo>
                  <a:pt x="1790779" y="72037"/>
                  <a:pt x="1790361" y="73754"/>
                  <a:pt x="1790361" y="75595"/>
                </a:cubicBezTo>
                <a:cubicBezTo>
                  <a:pt x="1790361" y="78442"/>
                  <a:pt x="1790989" y="80953"/>
                  <a:pt x="1792244" y="83130"/>
                </a:cubicBezTo>
                <a:cubicBezTo>
                  <a:pt x="1793500" y="85306"/>
                  <a:pt x="1795133" y="87232"/>
                  <a:pt x="1797142" y="88906"/>
                </a:cubicBezTo>
                <a:cubicBezTo>
                  <a:pt x="1799151" y="90580"/>
                  <a:pt x="1801453" y="92108"/>
                  <a:pt x="1804048" y="93490"/>
                </a:cubicBezTo>
                <a:cubicBezTo>
                  <a:pt x="1806644" y="94871"/>
                  <a:pt x="1809323" y="96189"/>
                  <a:pt x="1812085" y="97445"/>
                </a:cubicBezTo>
                <a:cubicBezTo>
                  <a:pt x="1815434" y="98952"/>
                  <a:pt x="1818866" y="100689"/>
                  <a:pt x="1822382" y="102656"/>
                </a:cubicBezTo>
                <a:cubicBezTo>
                  <a:pt x="1825898" y="104624"/>
                  <a:pt x="1829079" y="106989"/>
                  <a:pt x="1831926" y="109751"/>
                </a:cubicBezTo>
                <a:cubicBezTo>
                  <a:pt x="1834772" y="112514"/>
                  <a:pt x="1837095" y="115779"/>
                  <a:pt x="1838895" y="119546"/>
                </a:cubicBezTo>
                <a:cubicBezTo>
                  <a:pt x="1840695" y="123313"/>
                  <a:pt x="1841595" y="127750"/>
                  <a:pt x="1841595" y="132857"/>
                </a:cubicBezTo>
                <a:lnTo>
                  <a:pt x="1841595" y="133485"/>
                </a:lnTo>
                <a:cubicBezTo>
                  <a:pt x="1841595" y="138843"/>
                  <a:pt x="1840632" y="143468"/>
                  <a:pt x="1838707" y="147361"/>
                </a:cubicBezTo>
                <a:cubicBezTo>
                  <a:pt x="1836781" y="151254"/>
                  <a:pt x="1834186" y="154456"/>
                  <a:pt x="1830921" y="156967"/>
                </a:cubicBezTo>
                <a:cubicBezTo>
                  <a:pt x="1827656" y="159479"/>
                  <a:pt x="1823826" y="161341"/>
                  <a:pt x="1819431" y="162555"/>
                </a:cubicBezTo>
                <a:cubicBezTo>
                  <a:pt x="1815036" y="163769"/>
                  <a:pt x="1810369" y="164376"/>
                  <a:pt x="1805430" y="164376"/>
                </a:cubicBezTo>
                <a:cubicBezTo>
                  <a:pt x="1799653" y="164376"/>
                  <a:pt x="1794505" y="163706"/>
                  <a:pt x="1789984" y="162367"/>
                </a:cubicBezTo>
                <a:cubicBezTo>
                  <a:pt x="1785464" y="161027"/>
                  <a:pt x="1781550" y="159479"/>
                  <a:pt x="1778243" y="157721"/>
                </a:cubicBezTo>
                <a:cubicBezTo>
                  <a:pt x="1774936" y="155963"/>
                  <a:pt x="1772257" y="154204"/>
                  <a:pt x="1770206" y="152446"/>
                </a:cubicBezTo>
                <a:cubicBezTo>
                  <a:pt x="1768155" y="150688"/>
                  <a:pt x="1766711" y="149349"/>
                  <a:pt x="1765874" y="148428"/>
                </a:cubicBezTo>
                <a:lnTo>
                  <a:pt x="1777929" y="136624"/>
                </a:lnTo>
                <a:cubicBezTo>
                  <a:pt x="1779436" y="137880"/>
                  <a:pt x="1781257" y="139136"/>
                  <a:pt x="1783392" y="140391"/>
                </a:cubicBezTo>
                <a:cubicBezTo>
                  <a:pt x="1785526" y="141647"/>
                  <a:pt x="1787808" y="142756"/>
                  <a:pt x="1790235" y="143719"/>
                </a:cubicBezTo>
                <a:cubicBezTo>
                  <a:pt x="1792663" y="144682"/>
                  <a:pt x="1795154" y="145477"/>
                  <a:pt x="1797707" y="146105"/>
                </a:cubicBezTo>
                <a:cubicBezTo>
                  <a:pt x="1800260" y="146733"/>
                  <a:pt x="1802793" y="147047"/>
                  <a:pt x="1805304" y="147047"/>
                </a:cubicBezTo>
                <a:cubicBezTo>
                  <a:pt x="1810829" y="147047"/>
                  <a:pt x="1815183" y="145791"/>
                  <a:pt x="1818364" y="143280"/>
                </a:cubicBezTo>
                <a:cubicBezTo>
                  <a:pt x="1821545" y="140768"/>
                  <a:pt x="1823136" y="137503"/>
                  <a:pt x="1823136" y="133485"/>
                </a:cubicBezTo>
                <a:cubicBezTo>
                  <a:pt x="1823136" y="131057"/>
                  <a:pt x="1822571" y="128880"/>
                  <a:pt x="1821440" y="126955"/>
                </a:cubicBezTo>
                <a:cubicBezTo>
                  <a:pt x="1820310" y="125030"/>
                  <a:pt x="1818824" y="123271"/>
                  <a:pt x="1816983" y="121681"/>
                </a:cubicBezTo>
                <a:cubicBezTo>
                  <a:pt x="1815141" y="120090"/>
                  <a:pt x="1813048" y="118688"/>
                  <a:pt x="1810704" y="117474"/>
                </a:cubicBezTo>
                <a:cubicBezTo>
                  <a:pt x="1808360" y="116260"/>
                  <a:pt x="1805932" y="115109"/>
                  <a:pt x="1803421" y="114021"/>
                </a:cubicBezTo>
                <a:cubicBezTo>
                  <a:pt x="1799904" y="112514"/>
                  <a:pt x="1796305" y="110798"/>
                  <a:pt x="1792621" y="108872"/>
                </a:cubicBezTo>
                <a:cubicBezTo>
                  <a:pt x="1788938" y="106947"/>
                  <a:pt x="1785589" y="104540"/>
                  <a:pt x="1782575" y="101652"/>
                </a:cubicBezTo>
                <a:cubicBezTo>
                  <a:pt x="1779562" y="98764"/>
                  <a:pt x="1777071" y="95227"/>
                  <a:pt x="1775104" y="91041"/>
                </a:cubicBezTo>
                <a:cubicBezTo>
                  <a:pt x="1773136" y="86855"/>
                  <a:pt x="1772153" y="81707"/>
                  <a:pt x="1772153" y="75595"/>
                </a:cubicBezTo>
                <a:cubicBezTo>
                  <a:pt x="1772153" y="69986"/>
                  <a:pt x="1773136" y="65236"/>
                  <a:pt x="1775104" y="61343"/>
                </a:cubicBezTo>
                <a:cubicBezTo>
                  <a:pt x="1777071" y="57450"/>
                  <a:pt x="1779624" y="54311"/>
                  <a:pt x="1782764" y="51925"/>
                </a:cubicBezTo>
                <a:cubicBezTo>
                  <a:pt x="1785903" y="49539"/>
                  <a:pt x="1789461" y="47802"/>
                  <a:pt x="1793437" y="46713"/>
                </a:cubicBezTo>
                <a:cubicBezTo>
                  <a:pt x="1797414" y="45625"/>
                  <a:pt x="1801411" y="45081"/>
                  <a:pt x="1805430" y="45081"/>
                </a:cubicBezTo>
                <a:close/>
                <a:moveTo>
                  <a:pt x="1700566" y="45081"/>
                </a:moveTo>
                <a:cubicBezTo>
                  <a:pt x="1706929" y="45081"/>
                  <a:pt x="1712559" y="45772"/>
                  <a:pt x="1717456" y="47153"/>
                </a:cubicBezTo>
                <a:cubicBezTo>
                  <a:pt x="1722353" y="48534"/>
                  <a:pt x="1726644" y="50376"/>
                  <a:pt x="1730327" y="52678"/>
                </a:cubicBezTo>
                <a:cubicBezTo>
                  <a:pt x="1734011" y="54980"/>
                  <a:pt x="1737150" y="57576"/>
                  <a:pt x="1739745" y="60464"/>
                </a:cubicBezTo>
                <a:cubicBezTo>
                  <a:pt x="1742341" y="63352"/>
                  <a:pt x="1744475" y="66303"/>
                  <a:pt x="1746150" y="69317"/>
                </a:cubicBezTo>
                <a:cubicBezTo>
                  <a:pt x="1750168" y="76349"/>
                  <a:pt x="1752554" y="84385"/>
                  <a:pt x="1753307" y="93427"/>
                </a:cubicBezTo>
                <a:lnTo>
                  <a:pt x="1753307" y="116030"/>
                </a:lnTo>
                <a:cubicBezTo>
                  <a:pt x="1752554" y="125155"/>
                  <a:pt x="1750168" y="133234"/>
                  <a:pt x="1746150" y="140266"/>
                </a:cubicBezTo>
                <a:cubicBezTo>
                  <a:pt x="1744475" y="143280"/>
                  <a:pt x="1742341" y="146231"/>
                  <a:pt x="1739745" y="149119"/>
                </a:cubicBezTo>
                <a:cubicBezTo>
                  <a:pt x="1737150" y="152007"/>
                  <a:pt x="1734011" y="154581"/>
                  <a:pt x="1730327" y="156842"/>
                </a:cubicBezTo>
                <a:cubicBezTo>
                  <a:pt x="1726644" y="159102"/>
                  <a:pt x="1722353" y="160923"/>
                  <a:pt x="1717456" y="162304"/>
                </a:cubicBezTo>
                <a:cubicBezTo>
                  <a:pt x="1712559" y="163685"/>
                  <a:pt x="1706929" y="164376"/>
                  <a:pt x="1700566" y="164376"/>
                </a:cubicBezTo>
                <a:cubicBezTo>
                  <a:pt x="1693283" y="164376"/>
                  <a:pt x="1686983" y="163497"/>
                  <a:pt x="1681668" y="161739"/>
                </a:cubicBezTo>
                <a:cubicBezTo>
                  <a:pt x="1676352" y="159981"/>
                  <a:pt x="1671768" y="157721"/>
                  <a:pt x="1667917" y="154958"/>
                </a:cubicBezTo>
                <a:lnTo>
                  <a:pt x="1667917" y="208327"/>
                </a:lnTo>
                <a:lnTo>
                  <a:pt x="1647825" y="208327"/>
                </a:lnTo>
                <a:lnTo>
                  <a:pt x="1647825" y="46337"/>
                </a:lnTo>
                <a:lnTo>
                  <a:pt x="1667917" y="46337"/>
                </a:lnTo>
                <a:lnTo>
                  <a:pt x="1667917" y="54499"/>
                </a:lnTo>
                <a:cubicBezTo>
                  <a:pt x="1671768" y="51736"/>
                  <a:pt x="1676352" y="49476"/>
                  <a:pt x="1681668" y="47718"/>
                </a:cubicBezTo>
                <a:cubicBezTo>
                  <a:pt x="1686983" y="45960"/>
                  <a:pt x="1693283" y="45081"/>
                  <a:pt x="1700566" y="45081"/>
                </a:cubicBezTo>
                <a:close/>
                <a:moveTo>
                  <a:pt x="1458925" y="45081"/>
                </a:moveTo>
                <a:cubicBezTo>
                  <a:pt x="1465874" y="45081"/>
                  <a:pt x="1471964" y="45897"/>
                  <a:pt x="1477196" y="47530"/>
                </a:cubicBezTo>
                <a:cubicBezTo>
                  <a:pt x="1482429" y="49162"/>
                  <a:pt x="1486928" y="51276"/>
                  <a:pt x="1490695" y="53871"/>
                </a:cubicBezTo>
                <a:cubicBezTo>
                  <a:pt x="1494463" y="56466"/>
                  <a:pt x="1497602" y="59396"/>
                  <a:pt x="1500113" y="62661"/>
                </a:cubicBezTo>
                <a:cubicBezTo>
                  <a:pt x="1502625" y="65926"/>
                  <a:pt x="1504655" y="69191"/>
                  <a:pt x="1506204" y="72456"/>
                </a:cubicBezTo>
                <a:cubicBezTo>
                  <a:pt x="1507753" y="75721"/>
                  <a:pt x="1508904" y="78818"/>
                  <a:pt x="1509657" y="81748"/>
                </a:cubicBezTo>
                <a:cubicBezTo>
                  <a:pt x="1510411" y="84679"/>
                  <a:pt x="1510955" y="87148"/>
                  <a:pt x="1511290" y="89157"/>
                </a:cubicBezTo>
                <a:lnTo>
                  <a:pt x="1511290" y="107993"/>
                </a:lnTo>
                <a:lnTo>
                  <a:pt x="1426276" y="107993"/>
                </a:lnTo>
                <a:lnTo>
                  <a:pt x="1426276" y="116030"/>
                </a:lnTo>
                <a:cubicBezTo>
                  <a:pt x="1426276" y="119714"/>
                  <a:pt x="1426737" y="122978"/>
                  <a:pt x="1427657" y="125825"/>
                </a:cubicBezTo>
                <a:cubicBezTo>
                  <a:pt x="1428578" y="128671"/>
                  <a:pt x="1429813" y="131120"/>
                  <a:pt x="1431362" y="133171"/>
                </a:cubicBezTo>
                <a:cubicBezTo>
                  <a:pt x="1432911" y="135222"/>
                  <a:pt x="1434669" y="136959"/>
                  <a:pt x="1436636" y="138382"/>
                </a:cubicBezTo>
                <a:cubicBezTo>
                  <a:pt x="1438603" y="139805"/>
                  <a:pt x="1440592" y="140977"/>
                  <a:pt x="1442601" y="141898"/>
                </a:cubicBezTo>
                <a:cubicBezTo>
                  <a:pt x="1447373" y="144075"/>
                  <a:pt x="1452814" y="145289"/>
                  <a:pt x="1458925" y="145540"/>
                </a:cubicBezTo>
                <a:cubicBezTo>
                  <a:pt x="1464367" y="145289"/>
                  <a:pt x="1469390" y="144242"/>
                  <a:pt x="1473994" y="142401"/>
                </a:cubicBezTo>
                <a:cubicBezTo>
                  <a:pt x="1475920" y="141647"/>
                  <a:pt x="1477824" y="140663"/>
                  <a:pt x="1479708" y="139450"/>
                </a:cubicBezTo>
                <a:cubicBezTo>
                  <a:pt x="1481591" y="138236"/>
                  <a:pt x="1483328" y="136750"/>
                  <a:pt x="1484919" y="134992"/>
                </a:cubicBezTo>
                <a:cubicBezTo>
                  <a:pt x="1486510" y="133234"/>
                  <a:pt x="1487870" y="131162"/>
                  <a:pt x="1489000" y="128776"/>
                </a:cubicBezTo>
                <a:cubicBezTo>
                  <a:pt x="1490130" y="126390"/>
                  <a:pt x="1490905" y="123606"/>
                  <a:pt x="1491323" y="120425"/>
                </a:cubicBezTo>
                <a:lnTo>
                  <a:pt x="1511290" y="120425"/>
                </a:lnTo>
                <a:cubicBezTo>
                  <a:pt x="1510955" y="122351"/>
                  <a:pt x="1510411" y="124799"/>
                  <a:pt x="1509657" y="127771"/>
                </a:cubicBezTo>
                <a:cubicBezTo>
                  <a:pt x="1508904" y="130743"/>
                  <a:pt x="1507753" y="133841"/>
                  <a:pt x="1506204" y="137064"/>
                </a:cubicBezTo>
                <a:cubicBezTo>
                  <a:pt x="1504655" y="140287"/>
                  <a:pt x="1502625" y="143531"/>
                  <a:pt x="1500113" y="146796"/>
                </a:cubicBezTo>
                <a:cubicBezTo>
                  <a:pt x="1497602" y="150061"/>
                  <a:pt x="1494463" y="152991"/>
                  <a:pt x="1490695" y="155586"/>
                </a:cubicBezTo>
                <a:cubicBezTo>
                  <a:pt x="1486928" y="158181"/>
                  <a:pt x="1482429" y="160295"/>
                  <a:pt x="1477196" y="161927"/>
                </a:cubicBezTo>
                <a:cubicBezTo>
                  <a:pt x="1471964" y="163560"/>
                  <a:pt x="1465874" y="164376"/>
                  <a:pt x="1458925" y="164376"/>
                </a:cubicBezTo>
                <a:cubicBezTo>
                  <a:pt x="1452563" y="164376"/>
                  <a:pt x="1446933" y="163685"/>
                  <a:pt x="1442036" y="162304"/>
                </a:cubicBezTo>
                <a:cubicBezTo>
                  <a:pt x="1437138" y="160923"/>
                  <a:pt x="1432848" y="159102"/>
                  <a:pt x="1429164" y="156842"/>
                </a:cubicBezTo>
                <a:cubicBezTo>
                  <a:pt x="1425481" y="154581"/>
                  <a:pt x="1422362" y="152007"/>
                  <a:pt x="1419809" y="149119"/>
                </a:cubicBezTo>
                <a:cubicBezTo>
                  <a:pt x="1417256" y="146231"/>
                  <a:pt x="1415142" y="143280"/>
                  <a:pt x="1413468" y="140266"/>
                </a:cubicBezTo>
                <a:cubicBezTo>
                  <a:pt x="1409449" y="133234"/>
                  <a:pt x="1407063" y="125155"/>
                  <a:pt x="1406310" y="116030"/>
                </a:cubicBezTo>
                <a:lnTo>
                  <a:pt x="1406310" y="93427"/>
                </a:lnTo>
                <a:cubicBezTo>
                  <a:pt x="1407063" y="84385"/>
                  <a:pt x="1409449" y="76349"/>
                  <a:pt x="1413468" y="69317"/>
                </a:cubicBezTo>
                <a:cubicBezTo>
                  <a:pt x="1415142" y="66303"/>
                  <a:pt x="1417256" y="63352"/>
                  <a:pt x="1419809" y="60464"/>
                </a:cubicBezTo>
                <a:cubicBezTo>
                  <a:pt x="1422362" y="57576"/>
                  <a:pt x="1425481" y="54980"/>
                  <a:pt x="1429164" y="52678"/>
                </a:cubicBezTo>
                <a:cubicBezTo>
                  <a:pt x="1432848" y="50376"/>
                  <a:pt x="1437138" y="48534"/>
                  <a:pt x="1442036" y="47153"/>
                </a:cubicBezTo>
                <a:cubicBezTo>
                  <a:pt x="1446933" y="45772"/>
                  <a:pt x="1452563" y="45081"/>
                  <a:pt x="1458925" y="45081"/>
                </a:cubicBezTo>
                <a:close/>
                <a:moveTo>
                  <a:pt x="986191" y="45081"/>
                </a:moveTo>
                <a:cubicBezTo>
                  <a:pt x="992554" y="45081"/>
                  <a:pt x="998184" y="45772"/>
                  <a:pt x="1003081" y="47153"/>
                </a:cubicBezTo>
                <a:cubicBezTo>
                  <a:pt x="1007978" y="48534"/>
                  <a:pt x="1012269" y="50376"/>
                  <a:pt x="1015952" y="52678"/>
                </a:cubicBezTo>
                <a:cubicBezTo>
                  <a:pt x="1019636" y="54980"/>
                  <a:pt x="1022775" y="57576"/>
                  <a:pt x="1025370" y="60464"/>
                </a:cubicBezTo>
                <a:cubicBezTo>
                  <a:pt x="1027965" y="63352"/>
                  <a:pt x="1030100" y="66303"/>
                  <a:pt x="1031775" y="69317"/>
                </a:cubicBezTo>
                <a:cubicBezTo>
                  <a:pt x="1035793" y="76349"/>
                  <a:pt x="1038179" y="84385"/>
                  <a:pt x="1038932" y="93427"/>
                </a:cubicBezTo>
                <a:lnTo>
                  <a:pt x="1038932" y="116030"/>
                </a:lnTo>
                <a:cubicBezTo>
                  <a:pt x="1038179" y="125155"/>
                  <a:pt x="1035793" y="133234"/>
                  <a:pt x="1031775" y="140266"/>
                </a:cubicBezTo>
                <a:cubicBezTo>
                  <a:pt x="1030100" y="143280"/>
                  <a:pt x="1027965" y="146231"/>
                  <a:pt x="1025370" y="149119"/>
                </a:cubicBezTo>
                <a:cubicBezTo>
                  <a:pt x="1022775" y="152007"/>
                  <a:pt x="1019636" y="154581"/>
                  <a:pt x="1015952" y="156842"/>
                </a:cubicBezTo>
                <a:cubicBezTo>
                  <a:pt x="1012269" y="159102"/>
                  <a:pt x="1007978" y="160923"/>
                  <a:pt x="1003081" y="162304"/>
                </a:cubicBezTo>
                <a:cubicBezTo>
                  <a:pt x="998184" y="163685"/>
                  <a:pt x="992554" y="164376"/>
                  <a:pt x="986191" y="164376"/>
                </a:cubicBezTo>
                <a:cubicBezTo>
                  <a:pt x="978908" y="164376"/>
                  <a:pt x="972608" y="163497"/>
                  <a:pt x="967292" y="161739"/>
                </a:cubicBezTo>
                <a:cubicBezTo>
                  <a:pt x="961977" y="159981"/>
                  <a:pt x="957393" y="157721"/>
                  <a:pt x="953542" y="154958"/>
                </a:cubicBezTo>
                <a:lnTo>
                  <a:pt x="953542" y="208327"/>
                </a:lnTo>
                <a:lnTo>
                  <a:pt x="933450" y="208327"/>
                </a:lnTo>
                <a:lnTo>
                  <a:pt x="933450" y="46337"/>
                </a:lnTo>
                <a:lnTo>
                  <a:pt x="953542" y="46337"/>
                </a:lnTo>
                <a:lnTo>
                  <a:pt x="953542" y="54499"/>
                </a:lnTo>
                <a:cubicBezTo>
                  <a:pt x="957393" y="51736"/>
                  <a:pt x="961977" y="49476"/>
                  <a:pt x="967292" y="47718"/>
                </a:cubicBezTo>
                <a:cubicBezTo>
                  <a:pt x="972608" y="45960"/>
                  <a:pt x="978908" y="45081"/>
                  <a:pt x="986191" y="45081"/>
                </a:cubicBezTo>
                <a:close/>
                <a:moveTo>
                  <a:pt x="552669" y="45081"/>
                </a:moveTo>
                <a:cubicBezTo>
                  <a:pt x="559952" y="45081"/>
                  <a:pt x="566252" y="45960"/>
                  <a:pt x="571568" y="47718"/>
                </a:cubicBezTo>
                <a:cubicBezTo>
                  <a:pt x="576884" y="49476"/>
                  <a:pt x="581467" y="51736"/>
                  <a:pt x="585318" y="54499"/>
                </a:cubicBezTo>
                <a:lnTo>
                  <a:pt x="585318" y="46337"/>
                </a:lnTo>
                <a:lnTo>
                  <a:pt x="605410" y="46337"/>
                </a:lnTo>
                <a:lnTo>
                  <a:pt x="605410" y="163120"/>
                </a:lnTo>
                <a:lnTo>
                  <a:pt x="585318" y="163120"/>
                </a:lnTo>
                <a:lnTo>
                  <a:pt x="585318" y="154958"/>
                </a:lnTo>
                <a:cubicBezTo>
                  <a:pt x="581467" y="157721"/>
                  <a:pt x="576884" y="159981"/>
                  <a:pt x="571568" y="161739"/>
                </a:cubicBezTo>
                <a:cubicBezTo>
                  <a:pt x="566252" y="163497"/>
                  <a:pt x="559952" y="164376"/>
                  <a:pt x="552669" y="164376"/>
                </a:cubicBezTo>
                <a:cubicBezTo>
                  <a:pt x="546223" y="164376"/>
                  <a:pt x="540551" y="163685"/>
                  <a:pt x="535654" y="162304"/>
                </a:cubicBezTo>
                <a:cubicBezTo>
                  <a:pt x="530756" y="160923"/>
                  <a:pt x="526466" y="159102"/>
                  <a:pt x="522782" y="156842"/>
                </a:cubicBezTo>
                <a:cubicBezTo>
                  <a:pt x="519099" y="154581"/>
                  <a:pt x="515981" y="152007"/>
                  <a:pt x="513427" y="149119"/>
                </a:cubicBezTo>
                <a:cubicBezTo>
                  <a:pt x="510874" y="146231"/>
                  <a:pt x="508760" y="143280"/>
                  <a:pt x="507086" y="140266"/>
                </a:cubicBezTo>
                <a:cubicBezTo>
                  <a:pt x="503067" y="133234"/>
                  <a:pt x="500681" y="125155"/>
                  <a:pt x="499928" y="116030"/>
                </a:cubicBezTo>
                <a:lnTo>
                  <a:pt x="499928" y="93427"/>
                </a:lnTo>
                <a:cubicBezTo>
                  <a:pt x="500681" y="84385"/>
                  <a:pt x="503067" y="76349"/>
                  <a:pt x="507086" y="69317"/>
                </a:cubicBezTo>
                <a:cubicBezTo>
                  <a:pt x="508760" y="66303"/>
                  <a:pt x="510874" y="63352"/>
                  <a:pt x="513427" y="60464"/>
                </a:cubicBezTo>
                <a:cubicBezTo>
                  <a:pt x="515981" y="57576"/>
                  <a:pt x="519099" y="54980"/>
                  <a:pt x="522782" y="52678"/>
                </a:cubicBezTo>
                <a:cubicBezTo>
                  <a:pt x="526466" y="50376"/>
                  <a:pt x="530756" y="48534"/>
                  <a:pt x="535654" y="47153"/>
                </a:cubicBezTo>
                <a:cubicBezTo>
                  <a:pt x="540551" y="45772"/>
                  <a:pt x="546223" y="45081"/>
                  <a:pt x="552669" y="45081"/>
                </a:cubicBezTo>
                <a:close/>
                <a:moveTo>
                  <a:pt x="452880" y="45081"/>
                </a:moveTo>
                <a:cubicBezTo>
                  <a:pt x="456647" y="45081"/>
                  <a:pt x="460121" y="45479"/>
                  <a:pt x="463302" y="46274"/>
                </a:cubicBezTo>
                <a:cubicBezTo>
                  <a:pt x="466484" y="47069"/>
                  <a:pt x="469518" y="48137"/>
                  <a:pt x="472406" y="49476"/>
                </a:cubicBezTo>
                <a:cubicBezTo>
                  <a:pt x="475295" y="50815"/>
                  <a:pt x="478162" y="52343"/>
                  <a:pt x="481008" y="54059"/>
                </a:cubicBezTo>
                <a:cubicBezTo>
                  <a:pt x="483855" y="55776"/>
                  <a:pt x="486826" y="57555"/>
                  <a:pt x="489924" y="59396"/>
                </a:cubicBezTo>
                <a:lnTo>
                  <a:pt x="479878" y="74842"/>
                </a:lnTo>
                <a:cubicBezTo>
                  <a:pt x="473097" y="70572"/>
                  <a:pt x="467425" y="67517"/>
                  <a:pt x="462863" y="65675"/>
                </a:cubicBezTo>
                <a:cubicBezTo>
                  <a:pt x="458300" y="63833"/>
                  <a:pt x="454973" y="62912"/>
                  <a:pt x="452880" y="62912"/>
                </a:cubicBezTo>
                <a:cubicBezTo>
                  <a:pt x="450954" y="62912"/>
                  <a:pt x="449071" y="63226"/>
                  <a:pt x="447229" y="63854"/>
                </a:cubicBezTo>
                <a:cubicBezTo>
                  <a:pt x="445387" y="64482"/>
                  <a:pt x="443776" y="65340"/>
                  <a:pt x="442394" y="66428"/>
                </a:cubicBezTo>
                <a:cubicBezTo>
                  <a:pt x="441013" y="67517"/>
                  <a:pt x="439904" y="68856"/>
                  <a:pt x="439067" y="70447"/>
                </a:cubicBezTo>
                <a:cubicBezTo>
                  <a:pt x="438229" y="72037"/>
                  <a:pt x="437811" y="73754"/>
                  <a:pt x="437811" y="75595"/>
                </a:cubicBezTo>
                <a:cubicBezTo>
                  <a:pt x="437811" y="78442"/>
                  <a:pt x="438439" y="80953"/>
                  <a:pt x="439694" y="83130"/>
                </a:cubicBezTo>
                <a:cubicBezTo>
                  <a:pt x="440950" y="85306"/>
                  <a:pt x="442583" y="87232"/>
                  <a:pt x="444592" y="88906"/>
                </a:cubicBezTo>
                <a:cubicBezTo>
                  <a:pt x="446601" y="90580"/>
                  <a:pt x="448903" y="92108"/>
                  <a:pt x="451498" y="93490"/>
                </a:cubicBezTo>
                <a:cubicBezTo>
                  <a:pt x="454094" y="94871"/>
                  <a:pt x="456772" y="96189"/>
                  <a:pt x="459535" y="97445"/>
                </a:cubicBezTo>
                <a:cubicBezTo>
                  <a:pt x="462884" y="98952"/>
                  <a:pt x="466316" y="100689"/>
                  <a:pt x="469832" y="102656"/>
                </a:cubicBezTo>
                <a:cubicBezTo>
                  <a:pt x="473348" y="104624"/>
                  <a:pt x="476529" y="106989"/>
                  <a:pt x="479376" y="109751"/>
                </a:cubicBezTo>
                <a:cubicBezTo>
                  <a:pt x="482222" y="112514"/>
                  <a:pt x="484545" y="115779"/>
                  <a:pt x="486345" y="119546"/>
                </a:cubicBezTo>
                <a:cubicBezTo>
                  <a:pt x="488145" y="123313"/>
                  <a:pt x="489045" y="127750"/>
                  <a:pt x="489045" y="132857"/>
                </a:cubicBezTo>
                <a:lnTo>
                  <a:pt x="489045" y="133485"/>
                </a:lnTo>
                <a:cubicBezTo>
                  <a:pt x="489045" y="138843"/>
                  <a:pt x="488082" y="143468"/>
                  <a:pt x="486157" y="147361"/>
                </a:cubicBezTo>
                <a:cubicBezTo>
                  <a:pt x="484231" y="151254"/>
                  <a:pt x="481636" y="154456"/>
                  <a:pt x="478371" y="156967"/>
                </a:cubicBezTo>
                <a:cubicBezTo>
                  <a:pt x="475106" y="159479"/>
                  <a:pt x="471276" y="161341"/>
                  <a:pt x="466881" y="162555"/>
                </a:cubicBezTo>
                <a:cubicBezTo>
                  <a:pt x="462486" y="163769"/>
                  <a:pt x="457819" y="164376"/>
                  <a:pt x="452880" y="164376"/>
                </a:cubicBezTo>
                <a:cubicBezTo>
                  <a:pt x="447103" y="164376"/>
                  <a:pt x="441955" y="163706"/>
                  <a:pt x="437434" y="162367"/>
                </a:cubicBezTo>
                <a:cubicBezTo>
                  <a:pt x="432913" y="161027"/>
                  <a:pt x="429000" y="159479"/>
                  <a:pt x="425693" y="157721"/>
                </a:cubicBezTo>
                <a:cubicBezTo>
                  <a:pt x="422386" y="155963"/>
                  <a:pt x="419707" y="154204"/>
                  <a:pt x="417656" y="152446"/>
                </a:cubicBezTo>
                <a:cubicBezTo>
                  <a:pt x="415605" y="150688"/>
                  <a:pt x="414161" y="149349"/>
                  <a:pt x="413324" y="148428"/>
                </a:cubicBezTo>
                <a:lnTo>
                  <a:pt x="425379" y="136624"/>
                </a:lnTo>
                <a:cubicBezTo>
                  <a:pt x="426886" y="137880"/>
                  <a:pt x="428707" y="139136"/>
                  <a:pt x="430842" y="140391"/>
                </a:cubicBezTo>
                <a:cubicBezTo>
                  <a:pt x="432976" y="141647"/>
                  <a:pt x="435258" y="142756"/>
                  <a:pt x="437685" y="143719"/>
                </a:cubicBezTo>
                <a:cubicBezTo>
                  <a:pt x="440113" y="144682"/>
                  <a:pt x="442604" y="145477"/>
                  <a:pt x="445157" y="146105"/>
                </a:cubicBezTo>
                <a:cubicBezTo>
                  <a:pt x="447710" y="146733"/>
                  <a:pt x="450243" y="147047"/>
                  <a:pt x="452754" y="147047"/>
                </a:cubicBezTo>
                <a:cubicBezTo>
                  <a:pt x="458279" y="147047"/>
                  <a:pt x="462633" y="145791"/>
                  <a:pt x="465814" y="143280"/>
                </a:cubicBezTo>
                <a:cubicBezTo>
                  <a:pt x="468995" y="140768"/>
                  <a:pt x="470586" y="137503"/>
                  <a:pt x="470586" y="133485"/>
                </a:cubicBezTo>
                <a:cubicBezTo>
                  <a:pt x="470586" y="131057"/>
                  <a:pt x="470021" y="128880"/>
                  <a:pt x="468890" y="126955"/>
                </a:cubicBezTo>
                <a:cubicBezTo>
                  <a:pt x="467760" y="125030"/>
                  <a:pt x="466274" y="123271"/>
                  <a:pt x="464432" y="121681"/>
                </a:cubicBezTo>
                <a:cubicBezTo>
                  <a:pt x="462591" y="120090"/>
                  <a:pt x="460498" y="118688"/>
                  <a:pt x="458154" y="117474"/>
                </a:cubicBezTo>
                <a:cubicBezTo>
                  <a:pt x="455810" y="116260"/>
                  <a:pt x="453382" y="115109"/>
                  <a:pt x="450871" y="114021"/>
                </a:cubicBezTo>
                <a:cubicBezTo>
                  <a:pt x="447354" y="112514"/>
                  <a:pt x="443755" y="110798"/>
                  <a:pt x="440071" y="108872"/>
                </a:cubicBezTo>
                <a:cubicBezTo>
                  <a:pt x="436388" y="106947"/>
                  <a:pt x="433039" y="104540"/>
                  <a:pt x="430025" y="101652"/>
                </a:cubicBezTo>
                <a:cubicBezTo>
                  <a:pt x="427012" y="98764"/>
                  <a:pt x="424521" y="95227"/>
                  <a:pt x="422554" y="91041"/>
                </a:cubicBezTo>
                <a:cubicBezTo>
                  <a:pt x="420586" y="86855"/>
                  <a:pt x="419603" y="81707"/>
                  <a:pt x="419603" y="75595"/>
                </a:cubicBezTo>
                <a:cubicBezTo>
                  <a:pt x="419603" y="69986"/>
                  <a:pt x="420586" y="65236"/>
                  <a:pt x="422554" y="61343"/>
                </a:cubicBezTo>
                <a:cubicBezTo>
                  <a:pt x="424521" y="57450"/>
                  <a:pt x="427074" y="54311"/>
                  <a:pt x="430214" y="51925"/>
                </a:cubicBezTo>
                <a:cubicBezTo>
                  <a:pt x="433353" y="49539"/>
                  <a:pt x="436911" y="47802"/>
                  <a:pt x="440887" y="46713"/>
                </a:cubicBezTo>
                <a:cubicBezTo>
                  <a:pt x="444864" y="45625"/>
                  <a:pt x="448861" y="45081"/>
                  <a:pt x="452880" y="45081"/>
                </a:cubicBezTo>
                <a:close/>
                <a:moveTo>
                  <a:pt x="301145" y="45081"/>
                </a:moveTo>
                <a:cubicBezTo>
                  <a:pt x="307507" y="45081"/>
                  <a:pt x="313137" y="45772"/>
                  <a:pt x="318034" y="47153"/>
                </a:cubicBezTo>
                <a:cubicBezTo>
                  <a:pt x="322932" y="48534"/>
                  <a:pt x="327222" y="50376"/>
                  <a:pt x="330906" y="52678"/>
                </a:cubicBezTo>
                <a:cubicBezTo>
                  <a:pt x="334589" y="54980"/>
                  <a:pt x="337729" y="57576"/>
                  <a:pt x="340324" y="60464"/>
                </a:cubicBezTo>
                <a:cubicBezTo>
                  <a:pt x="342919" y="63352"/>
                  <a:pt x="345054" y="66303"/>
                  <a:pt x="346728" y="69317"/>
                </a:cubicBezTo>
                <a:cubicBezTo>
                  <a:pt x="350746" y="76349"/>
                  <a:pt x="353132" y="84385"/>
                  <a:pt x="353886" y="93427"/>
                </a:cubicBezTo>
                <a:lnTo>
                  <a:pt x="353886" y="163120"/>
                </a:lnTo>
                <a:lnTo>
                  <a:pt x="333794" y="163120"/>
                </a:lnTo>
                <a:lnTo>
                  <a:pt x="333794" y="93427"/>
                </a:lnTo>
                <a:cubicBezTo>
                  <a:pt x="333794" y="89911"/>
                  <a:pt x="333333" y="86813"/>
                  <a:pt x="332413" y="84134"/>
                </a:cubicBezTo>
                <a:cubicBezTo>
                  <a:pt x="331492" y="81455"/>
                  <a:pt x="330257" y="79132"/>
                  <a:pt x="328708" y="77165"/>
                </a:cubicBezTo>
                <a:cubicBezTo>
                  <a:pt x="327159" y="75198"/>
                  <a:pt x="325401" y="73544"/>
                  <a:pt x="323434" y="72205"/>
                </a:cubicBezTo>
                <a:cubicBezTo>
                  <a:pt x="321467" y="70865"/>
                  <a:pt x="319479" y="69735"/>
                  <a:pt x="317469" y="68814"/>
                </a:cubicBezTo>
                <a:cubicBezTo>
                  <a:pt x="312698" y="66721"/>
                  <a:pt x="307256" y="65549"/>
                  <a:pt x="301145" y="65298"/>
                </a:cubicBezTo>
                <a:cubicBezTo>
                  <a:pt x="295033" y="65549"/>
                  <a:pt x="289592" y="66721"/>
                  <a:pt x="284820" y="68814"/>
                </a:cubicBezTo>
                <a:cubicBezTo>
                  <a:pt x="282811" y="69735"/>
                  <a:pt x="280823" y="70865"/>
                  <a:pt x="278855" y="72205"/>
                </a:cubicBezTo>
                <a:cubicBezTo>
                  <a:pt x="276888" y="73544"/>
                  <a:pt x="275130" y="75198"/>
                  <a:pt x="273581" y="77165"/>
                </a:cubicBezTo>
                <a:cubicBezTo>
                  <a:pt x="272033" y="79132"/>
                  <a:pt x="270798" y="81455"/>
                  <a:pt x="269877" y="84134"/>
                </a:cubicBezTo>
                <a:cubicBezTo>
                  <a:pt x="268956" y="86813"/>
                  <a:pt x="268496" y="89911"/>
                  <a:pt x="268496" y="93427"/>
                </a:cubicBezTo>
                <a:lnTo>
                  <a:pt x="268496" y="163120"/>
                </a:lnTo>
                <a:lnTo>
                  <a:pt x="248404" y="163120"/>
                </a:lnTo>
                <a:lnTo>
                  <a:pt x="248404" y="46337"/>
                </a:lnTo>
                <a:lnTo>
                  <a:pt x="268496" y="46337"/>
                </a:lnTo>
                <a:lnTo>
                  <a:pt x="268496" y="54625"/>
                </a:lnTo>
                <a:cubicBezTo>
                  <a:pt x="272263" y="51862"/>
                  <a:pt x="276804" y="49581"/>
                  <a:pt x="282120" y="47781"/>
                </a:cubicBezTo>
                <a:cubicBezTo>
                  <a:pt x="287436" y="45981"/>
                  <a:pt x="293778" y="45081"/>
                  <a:pt x="301145" y="45081"/>
                </a:cubicBezTo>
                <a:close/>
                <a:moveTo>
                  <a:pt x="171669" y="45081"/>
                </a:moveTo>
                <a:cubicBezTo>
                  <a:pt x="178952" y="45081"/>
                  <a:pt x="185252" y="45960"/>
                  <a:pt x="190568" y="47718"/>
                </a:cubicBezTo>
                <a:cubicBezTo>
                  <a:pt x="195884" y="49476"/>
                  <a:pt x="200467" y="51736"/>
                  <a:pt x="204318" y="54499"/>
                </a:cubicBezTo>
                <a:lnTo>
                  <a:pt x="204318" y="46337"/>
                </a:lnTo>
                <a:lnTo>
                  <a:pt x="224410" y="46337"/>
                </a:lnTo>
                <a:lnTo>
                  <a:pt x="224410" y="163120"/>
                </a:lnTo>
                <a:lnTo>
                  <a:pt x="204318" y="163120"/>
                </a:lnTo>
                <a:lnTo>
                  <a:pt x="204318" y="154958"/>
                </a:lnTo>
                <a:cubicBezTo>
                  <a:pt x="200467" y="157721"/>
                  <a:pt x="195884" y="159981"/>
                  <a:pt x="190568" y="161739"/>
                </a:cubicBezTo>
                <a:cubicBezTo>
                  <a:pt x="185252" y="163497"/>
                  <a:pt x="178952" y="164376"/>
                  <a:pt x="171669" y="164376"/>
                </a:cubicBezTo>
                <a:cubicBezTo>
                  <a:pt x="165223" y="164376"/>
                  <a:pt x="159551" y="163685"/>
                  <a:pt x="154654" y="162304"/>
                </a:cubicBezTo>
                <a:cubicBezTo>
                  <a:pt x="149756" y="160923"/>
                  <a:pt x="145466" y="159102"/>
                  <a:pt x="141782" y="156842"/>
                </a:cubicBezTo>
                <a:cubicBezTo>
                  <a:pt x="138099" y="154581"/>
                  <a:pt x="134980" y="152007"/>
                  <a:pt x="132427" y="149119"/>
                </a:cubicBezTo>
                <a:cubicBezTo>
                  <a:pt x="129874" y="146231"/>
                  <a:pt x="127760" y="143280"/>
                  <a:pt x="126086" y="140266"/>
                </a:cubicBezTo>
                <a:cubicBezTo>
                  <a:pt x="122067" y="133234"/>
                  <a:pt x="119681" y="125155"/>
                  <a:pt x="118928" y="116030"/>
                </a:cubicBezTo>
                <a:lnTo>
                  <a:pt x="118928" y="93427"/>
                </a:lnTo>
                <a:cubicBezTo>
                  <a:pt x="119681" y="84385"/>
                  <a:pt x="122067" y="76349"/>
                  <a:pt x="126086" y="69317"/>
                </a:cubicBezTo>
                <a:cubicBezTo>
                  <a:pt x="127760" y="66303"/>
                  <a:pt x="129874" y="63352"/>
                  <a:pt x="132427" y="60464"/>
                </a:cubicBezTo>
                <a:cubicBezTo>
                  <a:pt x="134980" y="57576"/>
                  <a:pt x="138099" y="54980"/>
                  <a:pt x="141782" y="52678"/>
                </a:cubicBezTo>
                <a:cubicBezTo>
                  <a:pt x="145466" y="50376"/>
                  <a:pt x="149756" y="48534"/>
                  <a:pt x="154654" y="47153"/>
                </a:cubicBezTo>
                <a:cubicBezTo>
                  <a:pt x="159551" y="45772"/>
                  <a:pt x="165223" y="45081"/>
                  <a:pt x="171669" y="45081"/>
                </a:cubicBezTo>
                <a:close/>
                <a:moveTo>
                  <a:pt x="52741" y="45081"/>
                </a:moveTo>
                <a:cubicBezTo>
                  <a:pt x="59104" y="45081"/>
                  <a:pt x="64734" y="45772"/>
                  <a:pt x="69631" y="47153"/>
                </a:cubicBezTo>
                <a:cubicBezTo>
                  <a:pt x="74528" y="48534"/>
                  <a:pt x="78819" y="50376"/>
                  <a:pt x="82502" y="52678"/>
                </a:cubicBezTo>
                <a:cubicBezTo>
                  <a:pt x="86186" y="54980"/>
                  <a:pt x="89325" y="57576"/>
                  <a:pt x="91920" y="60464"/>
                </a:cubicBezTo>
                <a:cubicBezTo>
                  <a:pt x="94515" y="63352"/>
                  <a:pt x="96650" y="66303"/>
                  <a:pt x="98325" y="69317"/>
                </a:cubicBezTo>
                <a:cubicBezTo>
                  <a:pt x="102343" y="76349"/>
                  <a:pt x="104729" y="84385"/>
                  <a:pt x="105482" y="93427"/>
                </a:cubicBezTo>
                <a:lnTo>
                  <a:pt x="105482" y="116030"/>
                </a:lnTo>
                <a:cubicBezTo>
                  <a:pt x="104729" y="125155"/>
                  <a:pt x="102343" y="133234"/>
                  <a:pt x="98325" y="140266"/>
                </a:cubicBezTo>
                <a:cubicBezTo>
                  <a:pt x="96650" y="143280"/>
                  <a:pt x="94515" y="146231"/>
                  <a:pt x="91920" y="149119"/>
                </a:cubicBezTo>
                <a:cubicBezTo>
                  <a:pt x="89325" y="152007"/>
                  <a:pt x="86186" y="154581"/>
                  <a:pt x="82502" y="156842"/>
                </a:cubicBezTo>
                <a:cubicBezTo>
                  <a:pt x="78819" y="159102"/>
                  <a:pt x="74528" y="160923"/>
                  <a:pt x="69631" y="162304"/>
                </a:cubicBezTo>
                <a:cubicBezTo>
                  <a:pt x="64734" y="163685"/>
                  <a:pt x="59104" y="164376"/>
                  <a:pt x="52741" y="164376"/>
                </a:cubicBezTo>
                <a:cubicBezTo>
                  <a:pt x="45458" y="164376"/>
                  <a:pt x="39158" y="163497"/>
                  <a:pt x="33842" y="161739"/>
                </a:cubicBezTo>
                <a:cubicBezTo>
                  <a:pt x="28526" y="159981"/>
                  <a:pt x="23943" y="157721"/>
                  <a:pt x="20092" y="154958"/>
                </a:cubicBezTo>
                <a:lnTo>
                  <a:pt x="20092" y="208327"/>
                </a:lnTo>
                <a:lnTo>
                  <a:pt x="0" y="208327"/>
                </a:lnTo>
                <a:lnTo>
                  <a:pt x="0" y="46337"/>
                </a:lnTo>
                <a:lnTo>
                  <a:pt x="20092" y="46337"/>
                </a:lnTo>
                <a:lnTo>
                  <a:pt x="20092" y="54499"/>
                </a:lnTo>
                <a:cubicBezTo>
                  <a:pt x="23943" y="51736"/>
                  <a:pt x="28526" y="49476"/>
                  <a:pt x="33842" y="47718"/>
                </a:cubicBezTo>
                <a:cubicBezTo>
                  <a:pt x="39158" y="45960"/>
                  <a:pt x="45458" y="45081"/>
                  <a:pt x="52741" y="45081"/>
                </a:cubicBezTo>
                <a:close/>
                <a:moveTo>
                  <a:pt x="836233" y="13436"/>
                </a:moveTo>
                <a:cubicBezTo>
                  <a:pt x="845860" y="13436"/>
                  <a:pt x="855006" y="15027"/>
                  <a:pt x="863671" y="18208"/>
                </a:cubicBezTo>
                <a:cubicBezTo>
                  <a:pt x="872335" y="21389"/>
                  <a:pt x="879891" y="25805"/>
                  <a:pt x="886337" y="31456"/>
                </a:cubicBezTo>
                <a:cubicBezTo>
                  <a:pt x="892783" y="37107"/>
                  <a:pt x="897911" y="43825"/>
                  <a:pt x="901720" y="51611"/>
                </a:cubicBezTo>
                <a:cubicBezTo>
                  <a:pt x="905529" y="59396"/>
                  <a:pt x="907433" y="67893"/>
                  <a:pt x="907433" y="77102"/>
                </a:cubicBezTo>
                <a:cubicBezTo>
                  <a:pt x="907433" y="83046"/>
                  <a:pt x="906680" y="88634"/>
                  <a:pt x="905173" y="93866"/>
                </a:cubicBezTo>
                <a:cubicBezTo>
                  <a:pt x="903666" y="99099"/>
                  <a:pt x="901615" y="103912"/>
                  <a:pt x="899020" y="108307"/>
                </a:cubicBezTo>
                <a:cubicBezTo>
                  <a:pt x="896425" y="112702"/>
                  <a:pt x="893453" y="116637"/>
                  <a:pt x="890104" y="120111"/>
                </a:cubicBezTo>
                <a:cubicBezTo>
                  <a:pt x="886756" y="123585"/>
                  <a:pt x="883260" y="126515"/>
                  <a:pt x="879619" y="128901"/>
                </a:cubicBezTo>
                <a:cubicBezTo>
                  <a:pt x="875977" y="131287"/>
                  <a:pt x="872273" y="133129"/>
                  <a:pt x="868505" y="134427"/>
                </a:cubicBezTo>
                <a:cubicBezTo>
                  <a:pt x="864738" y="135724"/>
                  <a:pt x="861222" y="136373"/>
                  <a:pt x="857957" y="136373"/>
                </a:cubicBezTo>
                <a:cubicBezTo>
                  <a:pt x="854358" y="136373"/>
                  <a:pt x="851218" y="135285"/>
                  <a:pt x="848539" y="133108"/>
                </a:cubicBezTo>
                <a:cubicBezTo>
                  <a:pt x="845860" y="130931"/>
                  <a:pt x="844312" y="127876"/>
                  <a:pt x="843893" y="123941"/>
                </a:cubicBezTo>
                <a:cubicBezTo>
                  <a:pt x="842302" y="125448"/>
                  <a:pt x="840565" y="126955"/>
                  <a:pt x="838682" y="128462"/>
                </a:cubicBezTo>
                <a:cubicBezTo>
                  <a:pt x="836798" y="129969"/>
                  <a:pt x="834789" y="131308"/>
                  <a:pt x="832654" y="132480"/>
                </a:cubicBezTo>
                <a:cubicBezTo>
                  <a:pt x="830519" y="133652"/>
                  <a:pt x="828301" y="134594"/>
                  <a:pt x="825999" y="135306"/>
                </a:cubicBezTo>
                <a:cubicBezTo>
                  <a:pt x="823697" y="136017"/>
                  <a:pt x="821332" y="136373"/>
                  <a:pt x="818904" y="136373"/>
                </a:cubicBezTo>
                <a:cubicBezTo>
                  <a:pt x="814383" y="136373"/>
                  <a:pt x="810302" y="135494"/>
                  <a:pt x="806660" y="133736"/>
                </a:cubicBezTo>
                <a:cubicBezTo>
                  <a:pt x="803019" y="131978"/>
                  <a:pt x="799921" y="129592"/>
                  <a:pt x="797368" y="126578"/>
                </a:cubicBezTo>
                <a:cubicBezTo>
                  <a:pt x="794815" y="123565"/>
                  <a:pt x="792847" y="120007"/>
                  <a:pt x="791466" y="115905"/>
                </a:cubicBezTo>
                <a:cubicBezTo>
                  <a:pt x="790085" y="111802"/>
                  <a:pt x="789394" y="107407"/>
                  <a:pt x="789394" y="102719"/>
                </a:cubicBezTo>
                <a:cubicBezTo>
                  <a:pt x="789394" y="95855"/>
                  <a:pt x="790503" y="89095"/>
                  <a:pt x="792722" y="82439"/>
                </a:cubicBezTo>
                <a:cubicBezTo>
                  <a:pt x="794940" y="75784"/>
                  <a:pt x="798100" y="69819"/>
                  <a:pt x="802202" y="64545"/>
                </a:cubicBezTo>
                <a:cubicBezTo>
                  <a:pt x="806305" y="59271"/>
                  <a:pt x="811244" y="55022"/>
                  <a:pt x="817020" y="51799"/>
                </a:cubicBezTo>
                <a:cubicBezTo>
                  <a:pt x="822797" y="48576"/>
                  <a:pt x="829285" y="46965"/>
                  <a:pt x="836484" y="46965"/>
                </a:cubicBezTo>
                <a:cubicBezTo>
                  <a:pt x="841089" y="46965"/>
                  <a:pt x="845379" y="48032"/>
                  <a:pt x="849355" y="50167"/>
                </a:cubicBezTo>
                <a:cubicBezTo>
                  <a:pt x="853332" y="52301"/>
                  <a:pt x="856409" y="55797"/>
                  <a:pt x="858585" y="60652"/>
                </a:cubicBezTo>
                <a:lnTo>
                  <a:pt x="861222" y="50857"/>
                </a:lnTo>
                <a:lnTo>
                  <a:pt x="878928" y="50857"/>
                </a:lnTo>
                <a:lnTo>
                  <a:pt x="861097" y="109375"/>
                </a:lnTo>
                <a:cubicBezTo>
                  <a:pt x="860845" y="110212"/>
                  <a:pt x="860636" y="111028"/>
                  <a:pt x="860469" y="111823"/>
                </a:cubicBezTo>
                <a:cubicBezTo>
                  <a:pt x="860301" y="112619"/>
                  <a:pt x="860218" y="113351"/>
                  <a:pt x="860218" y="114021"/>
                </a:cubicBezTo>
                <a:cubicBezTo>
                  <a:pt x="860218" y="116449"/>
                  <a:pt x="861766" y="117663"/>
                  <a:pt x="864864" y="117663"/>
                </a:cubicBezTo>
                <a:cubicBezTo>
                  <a:pt x="867626" y="117663"/>
                  <a:pt x="870431" y="116616"/>
                  <a:pt x="873277" y="114523"/>
                </a:cubicBezTo>
                <a:cubicBezTo>
                  <a:pt x="876124" y="112430"/>
                  <a:pt x="878698" y="109626"/>
                  <a:pt x="881000" y="106110"/>
                </a:cubicBezTo>
                <a:cubicBezTo>
                  <a:pt x="883302" y="102594"/>
                  <a:pt x="885207" y="98471"/>
                  <a:pt x="886714" y="93741"/>
                </a:cubicBezTo>
                <a:cubicBezTo>
                  <a:pt x="888221" y="89011"/>
                  <a:pt x="888974" y="84009"/>
                  <a:pt x="888974" y="78735"/>
                </a:cubicBezTo>
                <a:cubicBezTo>
                  <a:pt x="888974" y="70865"/>
                  <a:pt x="887551" y="63875"/>
                  <a:pt x="884705" y="57764"/>
                </a:cubicBezTo>
                <a:cubicBezTo>
                  <a:pt x="881858" y="51653"/>
                  <a:pt x="878028" y="46504"/>
                  <a:pt x="873215" y="42318"/>
                </a:cubicBezTo>
                <a:cubicBezTo>
                  <a:pt x="868401" y="38133"/>
                  <a:pt x="862792" y="34951"/>
                  <a:pt x="856388" y="32775"/>
                </a:cubicBezTo>
                <a:cubicBezTo>
                  <a:pt x="849983" y="30598"/>
                  <a:pt x="843265" y="29510"/>
                  <a:pt x="836233" y="29510"/>
                </a:cubicBezTo>
                <a:cubicBezTo>
                  <a:pt x="827694" y="29510"/>
                  <a:pt x="819825" y="31100"/>
                  <a:pt x="812625" y="34282"/>
                </a:cubicBezTo>
                <a:cubicBezTo>
                  <a:pt x="805426" y="37463"/>
                  <a:pt x="799210" y="41837"/>
                  <a:pt x="793977" y="47404"/>
                </a:cubicBezTo>
                <a:cubicBezTo>
                  <a:pt x="788745" y="52971"/>
                  <a:pt x="784664" y="59543"/>
                  <a:pt x="781734" y="67119"/>
                </a:cubicBezTo>
                <a:cubicBezTo>
                  <a:pt x="778804" y="74695"/>
                  <a:pt x="777339" y="82837"/>
                  <a:pt x="777339" y="91543"/>
                </a:cubicBezTo>
                <a:cubicBezTo>
                  <a:pt x="777339" y="100333"/>
                  <a:pt x="778888" y="108475"/>
                  <a:pt x="781985" y="115967"/>
                </a:cubicBezTo>
                <a:cubicBezTo>
                  <a:pt x="785083" y="123460"/>
                  <a:pt x="789331" y="129906"/>
                  <a:pt x="794731" y="135306"/>
                </a:cubicBezTo>
                <a:cubicBezTo>
                  <a:pt x="800131" y="140705"/>
                  <a:pt x="806472" y="144933"/>
                  <a:pt x="813755" y="147989"/>
                </a:cubicBezTo>
                <a:cubicBezTo>
                  <a:pt x="821039" y="151044"/>
                  <a:pt x="828908" y="152572"/>
                  <a:pt x="837363" y="152572"/>
                </a:cubicBezTo>
                <a:cubicBezTo>
                  <a:pt x="842135" y="152572"/>
                  <a:pt x="846823" y="152112"/>
                  <a:pt x="851427" y="151191"/>
                </a:cubicBezTo>
                <a:cubicBezTo>
                  <a:pt x="856032" y="150270"/>
                  <a:pt x="860364" y="148930"/>
                  <a:pt x="864424" y="147172"/>
                </a:cubicBezTo>
                <a:cubicBezTo>
                  <a:pt x="868485" y="145414"/>
                  <a:pt x="872252" y="143259"/>
                  <a:pt x="875726" y="140705"/>
                </a:cubicBezTo>
                <a:cubicBezTo>
                  <a:pt x="879200" y="138152"/>
                  <a:pt x="882193" y="135243"/>
                  <a:pt x="884705" y="131978"/>
                </a:cubicBezTo>
                <a:lnTo>
                  <a:pt x="903540" y="131978"/>
                </a:lnTo>
                <a:cubicBezTo>
                  <a:pt x="900443" y="137503"/>
                  <a:pt x="896488" y="142526"/>
                  <a:pt x="891674" y="147047"/>
                </a:cubicBezTo>
                <a:cubicBezTo>
                  <a:pt x="886860" y="151567"/>
                  <a:pt x="881502" y="155418"/>
                  <a:pt x="875600" y="158600"/>
                </a:cubicBezTo>
                <a:cubicBezTo>
                  <a:pt x="869698" y="161781"/>
                  <a:pt x="863441" y="164250"/>
                  <a:pt x="856827" y="166008"/>
                </a:cubicBezTo>
                <a:cubicBezTo>
                  <a:pt x="850214" y="167766"/>
                  <a:pt x="843558" y="168645"/>
                  <a:pt x="836861" y="168645"/>
                </a:cubicBezTo>
                <a:cubicBezTo>
                  <a:pt x="825810" y="168645"/>
                  <a:pt x="815534" y="166636"/>
                  <a:pt x="806032" y="162618"/>
                </a:cubicBezTo>
                <a:cubicBezTo>
                  <a:pt x="796531" y="158600"/>
                  <a:pt x="788285" y="153074"/>
                  <a:pt x="781294" y="146042"/>
                </a:cubicBezTo>
                <a:cubicBezTo>
                  <a:pt x="774304" y="139010"/>
                  <a:pt x="768800" y="130764"/>
                  <a:pt x="764782" y="121304"/>
                </a:cubicBezTo>
                <a:cubicBezTo>
                  <a:pt x="760763" y="111844"/>
                  <a:pt x="758754" y="101673"/>
                  <a:pt x="758754" y="90790"/>
                </a:cubicBezTo>
                <a:cubicBezTo>
                  <a:pt x="758754" y="80074"/>
                  <a:pt x="760805" y="70028"/>
                  <a:pt x="764907" y="60652"/>
                </a:cubicBezTo>
                <a:cubicBezTo>
                  <a:pt x="769009" y="51276"/>
                  <a:pt x="774576" y="43093"/>
                  <a:pt x="781608" y="36102"/>
                </a:cubicBezTo>
                <a:cubicBezTo>
                  <a:pt x="788641" y="29112"/>
                  <a:pt x="796845" y="23587"/>
                  <a:pt x="806221" y="19527"/>
                </a:cubicBezTo>
                <a:cubicBezTo>
                  <a:pt x="815597" y="15466"/>
                  <a:pt x="825601" y="13436"/>
                  <a:pt x="836233" y="13436"/>
                </a:cubicBezTo>
                <a:close/>
                <a:moveTo>
                  <a:pt x="2382004" y="2386"/>
                </a:moveTo>
                <a:lnTo>
                  <a:pt x="2402096" y="2386"/>
                </a:lnTo>
                <a:lnTo>
                  <a:pt x="2402096" y="54625"/>
                </a:lnTo>
                <a:cubicBezTo>
                  <a:pt x="2405863" y="51862"/>
                  <a:pt x="2410404" y="49581"/>
                  <a:pt x="2415720" y="47781"/>
                </a:cubicBezTo>
                <a:cubicBezTo>
                  <a:pt x="2421036" y="45981"/>
                  <a:pt x="2427378" y="45081"/>
                  <a:pt x="2434745" y="45081"/>
                </a:cubicBezTo>
                <a:cubicBezTo>
                  <a:pt x="2441107" y="45081"/>
                  <a:pt x="2446737" y="45772"/>
                  <a:pt x="2451634" y="47153"/>
                </a:cubicBezTo>
                <a:cubicBezTo>
                  <a:pt x="2456532" y="48534"/>
                  <a:pt x="2460822" y="50376"/>
                  <a:pt x="2464506" y="52678"/>
                </a:cubicBezTo>
                <a:cubicBezTo>
                  <a:pt x="2468189" y="54980"/>
                  <a:pt x="2471329" y="57576"/>
                  <a:pt x="2473924" y="60464"/>
                </a:cubicBezTo>
                <a:cubicBezTo>
                  <a:pt x="2476519" y="63352"/>
                  <a:pt x="2478654" y="66303"/>
                  <a:pt x="2480328" y="69317"/>
                </a:cubicBezTo>
                <a:cubicBezTo>
                  <a:pt x="2484346" y="76349"/>
                  <a:pt x="2486732" y="84385"/>
                  <a:pt x="2487486" y="93427"/>
                </a:cubicBezTo>
                <a:lnTo>
                  <a:pt x="2487486" y="163120"/>
                </a:lnTo>
                <a:lnTo>
                  <a:pt x="2467394" y="163120"/>
                </a:lnTo>
                <a:lnTo>
                  <a:pt x="2467394" y="93427"/>
                </a:lnTo>
                <a:cubicBezTo>
                  <a:pt x="2467394" y="89911"/>
                  <a:pt x="2466933" y="86813"/>
                  <a:pt x="2466013" y="84134"/>
                </a:cubicBezTo>
                <a:cubicBezTo>
                  <a:pt x="2465092" y="81455"/>
                  <a:pt x="2463857" y="79132"/>
                  <a:pt x="2462308" y="77165"/>
                </a:cubicBezTo>
                <a:cubicBezTo>
                  <a:pt x="2460759" y="75198"/>
                  <a:pt x="2459001" y="73544"/>
                  <a:pt x="2457034" y="72205"/>
                </a:cubicBezTo>
                <a:cubicBezTo>
                  <a:pt x="2455067" y="70865"/>
                  <a:pt x="2453079" y="69735"/>
                  <a:pt x="2451069" y="68814"/>
                </a:cubicBezTo>
                <a:cubicBezTo>
                  <a:pt x="2446298" y="66721"/>
                  <a:pt x="2440856" y="65549"/>
                  <a:pt x="2434745" y="65298"/>
                </a:cubicBezTo>
                <a:cubicBezTo>
                  <a:pt x="2428633" y="65549"/>
                  <a:pt x="2423192" y="66721"/>
                  <a:pt x="2418420" y="68814"/>
                </a:cubicBezTo>
                <a:cubicBezTo>
                  <a:pt x="2416411" y="69735"/>
                  <a:pt x="2414423" y="70865"/>
                  <a:pt x="2412455" y="72205"/>
                </a:cubicBezTo>
                <a:cubicBezTo>
                  <a:pt x="2410488" y="73544"/>
                  <a:pt x="2408730" y="75198"/>
                  <a:pt x="2407181" y="77165"/>
                </a:cubicBezTo>
                <a:cubicBezTo>
                  <a:pt x="2405633" y="79132"/>
                  <a:pt x="2404398" y="81455"/>
                  <a:pt x="2403477" y="84134"/>
                </a:cubicBezTo>
                <a:cubicBezTo>
                  <a:pt x="2402556" y="86813"/>
                  <a:pt x="2402096" y="89911"/>
                  <a:pt x="2402096" y="93427"/>
                </a:cubicBezTo>
                <a:lnTo>
                  <a:pt x="2402096" y="163120"/>
                </a:lnTo>
                <a:lnTo>
                  <a:pt x="2382004" y="163120"/>
                </a:lnTo>
                <a:close/>
                <a:moveTo>
                  <a:pt x="2330774" y="2386"/>
                </a:moveTo>
                <a:lnTo>
                  <a:pt x="2351117" y="2386"/>
                </a:lnTo>
                <a:lnTo>
                  <a:pt x="2351117" y="46337"/>
                </a:lnTo>
                <a:lnTo>
                  <a:pt x="2371586" y="46337"/>
                </a:lnTo>
                <a:lnTo>
                  <a:pt x="2371586" y="65173"/>
                </a:lnTo>
                <a:lnTo>
                  <a:pt x="2350866" y="65173"/>
                </a:lnTo>
                <a:lnTo>
                  <a:pt x="2350866" y="163120"/>
                </a:lnTo>
                <a:lnTo>
                  <a:pt x="2330774" y="163120"/>
                </a:lnTo>
                <a:lnTo>
                  <a:pt x="2330774" y="65173"/>
                </a:lnTo>
                <a:lnTo>
                  <a:pt x="2310180" y="65173"/>
                </a:lnTo>
                <a:lnTo>
                  <a:pt x="2310180" y="46337"/>
                </a:lnTo>
                <a:lnTo>
                  <a:pt x="2330774" y="46337"/>
                </a:lnTo>
                <a:close/>
                <a:moveTo>
                  <a:pt x="1540199" y="2386"/>
                </a:moveTo>
                <a:lnTo>
                  <a:pt x="1560542" y="2386"/>
                </a:lnTo>
                <a:lnTo>
                  <a:pt x="1560542" y="46337"/>
                </a:lnTo>
                <a:lnTo>
                  <a:pt x="1581011" y="46337"/>
                </a:lnTo>
                <a:lnTo>
                  <a:pt x="1581011" y="65173"/>
                </a:lnTo>
                <a:lnTo>
                  <a:pt x="1560291" y="65173"/>
                </a:lnTo>
                <a:lnTo>
                  <a:pt x="1560291" y="163120"/>
                </a:lnTo>
                <a:lnTo>
                  <a:pt x="1540199" y="163120"/>
                </a:lnTo>
                <a:lnTo>
                  <a:pt x="1540199" y="65173"/>
                </a:lnTo>
                <a:lnTo>
                  <a:pt x="1519605" y="65173"/>
                </a:lnTo>
                <a:lnTo>
                  <a:pt x="1519605" y="46337"/>
                </a:lnTo>
                <a:lnTo>
                  <a:pt x="1540199" y="46337"/>
                </a:lnTo>
                <a:close/>
                <a:moveTo>
                  <a:pt x="1305553" y="2386"/>
                </a:moveTo>
                <a:lnTo>
                  <a:pt x="1325896" y="2386"/>
                </a:lnTo>
                <a:lnTo>
                  <a:pt x="1325896" y="79111"/>
                </a:lnTo>
                <a:lnTo>
                  <a:pt x="1370600" y="45081"/>
                </a:lnTo>
                <a:lnTo>
                  <a:pt x="1398980" y="45081"/>
                </a:lnTo>
                <a:lnTo>
                  <a:pt x="1332049" y="101338"/>
                </a:lnTo>
                <a:lnTo>
                  <a:pt x="1398980" y="163120"/>
                </a:lnTo>
                <a:lnTo>
                  <a:pt x="1370600" y="163120"/>
                </a:lnTo>
                <a:lnTo>
                  <a:pt x="1325896" y="123565"/>
                </a:lnTo>
                <a:lnTo>
                  <a:pt x="1325896" y="163120"/>
                </a:lnTo>
                <a:lnTo>
                  <a:pt x="1305553" y="163120"/>
                </a:lnTo>
                <a:close/>
                <a:moveTo>
                  <a:pt x="1058029" y="2386"/>
                </a:moveTo>
                <a:lnTo>
                  <a:pt x="1078121" y="2386"/>
                </a:lnTo>
                <a:lnTo>
                  <a:pt x="1078121" y="54625"/>
                </a:lnTo>
                <a:cubicBezTo>
                  <a:pt x="1081888" y="51862"/>
                  <a:pt x="1086429" y="49581"/>
                  <a:pt x="1091745" y="47781"/>
                </a:cubicBezTo>
                <a:cubicBezTo>
                  <a:pt x="1097061" y="45981"/>
                  <a:pt x="1103403" y="45081"/>
                  <a:pt x="1110770" y="45081"/>
                </a:cubicBezTo>
                <a:cubicBezTo>
                  <a:pt x="1117132" y="45081"/>
                  <a:pt x="1122762" y="45772"/>
                  <a:pt x="1127659" y="47153"/>
                </a:cubicBezTo>
                <a:cubicBezTo>
                  <a:pt x="1132557" y="48534"/>
                  <a:pt x="1136847" y="50376"/>
                  <a:pt x="1140531" y="52678"/>
                </a:cubicBezTo>
                <a:cubicBezTo>
                  <a:pt x="1144214" y="54980"/>
                  <a:pt x="1147354" y="57576"/>
                  <a:pt x="1149949" y="60464"/>
                </a:cubicBezTo>
                <a:cubicBezTo>
                  <a:pt x="1152544" y="63352"/>
                  <a:pt x="1154679" y="66303"/>
                  <a:pt x="1156353" y="69317"/>
                </a:cubicBezTo>
                <a:cubicBezTo>
                  <a:pt x="1160372" y="76349"/>
                  <a:pt x="1162757" y="84385"/>
                  <a:pt x="1163511" y="93427"/>
                </a:cubicBezTo>
                <a:lnTo>
                  <a:pt x="1163511" y="163120"/>
                </a:lnTo>
                <a:lnTo>
                  <a:pt x="1143419" y="163120"/>
                </a:lnTo>
                <a:lnTo>
                  <a:pt x="1143419" y="93427"/>
                </a:lnTo>
                <a:cubicBezTo>
                  <a:pt x="1143419" y="89911"/>
                  <a:pt x="1142959" y="86813"/>
                  <a:pt x="1142038" y="84134"/>
                </a:cubicBezTo>
                <a:cubicBezTo>
                  <a:pt x="1141117" y="81455"/>
                  <a:pt x="1139882" y="79132"/>
                  <a:pt x="1138333" y="77165"/>
                </a:cubicBezTo>
                <a:cubicBezTo>
                  <a:pt x="1136784" y="75198"/>
                  <a:pt x="1135026" y="73544"/>
                  <a:pt x="1133059" y="72205"/>
                </a:cubicBezTo>
                <a:cubicBezTo>
                  <a:pt x="1131092" y="70865"/>
                  <a:pt x="1129104" y="69735"/>
                  <a:pt x="1127095" y="68814"/>
                </a:cubicBezTo>
                <a:cubicBezTo>
                  <a:pt x="1122322" y="66721"/>
                  <a:pt x="1116881" y="65549"/>
                  <a:pt x="1110770" y="65298"/>
                </a:cubicBezTo>
                <a:cubicBezTo>
                  <a:pt x="1104658" y="65549"/>
                  <a:pt x="1099217" y="66721"/>
                  <a:pt x="1094445" y="68814"/>
                </a:cubicBezTo>
                <a:cubicBezTo>
                  <a:pt x="1092436" y="69735"/>
                  <a:pt x="1090448" y="70865"/>
                  <a:pt x="1088480" y="72205"/>
                </a:cubicBezTo>
                <a:cubicBezTo>
                  <a:pt x="1086513" y="73544"/>
                  <a:pt x="1084755" y="75198"/>
                  <a:pt x="1083206" y="77165"/>
                </a:cubicBezTo>
                <a:cubicBezTo>
                  <a:pt x="1081658" y="79132"/>
                  <a:pt x="1080423" y="81455"/>
                  <a:pt x="1079502" y="84134"/>
                </a:cubicBezTo>
                <a:cubicBezTo>
                  <a:pt x="1078581" y="86813"/>
                  <a:pt x="1078121" y="89911"/>
                  <a:pt x="1078121" y="93427"/>
                </a:cubicBezTo>
                <a:lnTo>
                  <a:pt x="1078121" y="163120"/>
                </a:lnTo>
                <a:lnTo>
                  <a:pt x="1058029" y="163120"/>
                </a:lnTo>
                <a:close/>
                <a:moveTo>
                  <a:pt x="701999" y="2386"/>
                </a:moveTo>
                <a:lnTo>
                  <a:pt x="722342" y="2386"/>
                </a:lnTo>
                <a:lnTo>
                  <a:pt x="722342" y="46337"/>
                </a:lnTo>
                <a:lnTo>
                  <a:pt x="742811" y="46337"/>
                </a:lnTo>
                <a:lnTo>
                  <a:pt x="742811" y="65173"/>
                </a:lnTo>
                <a:lnTo>
                  <a:pt x="722091" y="65173"/>
                </a:lnTo>
                <a:lnTo>
                  <a:pt x="722091" y="163120"/>
                </a:lnTo>
                <a:lnTo>
                  <a:pt x="701999" y="163120"/>
                </a:lnTo>
                <a:lnTo>
                  <a:pt x="701999" y="65173"/>
                </a:lnTo>
                <a:lnTo>
                  <a:pt x="681405" y="65173"/>
                </a:lnTo>
                <a:lnTo>
                  <a:pt x="681405" y="46337"/>
                </a:lnTo>
                <a:lnTo>
                  <a:pt x="701999" y="46337"/>
                </a:lnTo>
                <a:close/>
                <a:moveTo>
                  <a:pt x="385414" y="0"/>
                </a:moveTo>
                <a:cubicBezTo>
                  <a:pt x="387256" y="0"/>
                  <a:pt x="389014" y="356"/>
                  <a:pt x="390688" y="1067"/>
                </a:cubicBezTo>
                <a:cubicBezTo>
                  <a:pt x="392362" y="1779"/>
                  <a:pt x="393827" y="2742"/>
                  <a:pt x="395083" y="3956"/>
                </a:cubicBezTo>
                <a:cubicBezTo>
                  <a:pt x="396339" y="5169"/>
                  <a:pt x="397323" y="6593"/>
                  <a:pt x="398034" y="8225"/>
                </a:cubicBezTo>
                <a:cubicBezTo>
                  <a:pt x="398746" y="9857"/>
                  <a:pt x="399102" y="11636"/>
                  <a:pt x="399102" y="13562"/>
                </a:cubicBezTo>
                <a:cubicBezTo>
                  <a:pt x="399102" y="15404"/>
                  <a:pt x="398746" y="17141"/>
                  <a:pt x="398034" y="18773"/>
                </a:cubicBezTo>
                <a:cubicBezTo>
                  <a:pt x="397323" y="20406"/>
                  <a:pt x="396339" y="21829"/>
                  <a:pt x="395083" y="23043"/>
                </a:cubicBezTo>
                <a:cubicBezTo>
                  <a:pt x="393827" y="24257"/>
                  <a:pt x="392362" y="25219"/>
                  <a:pt x="390688" y="25931"/>
                </a:cubicBezTo>
                <a:cubicBezTo>
                  <a:pt x="389014" y="26643"/>
                  <a:pt x="387256" y="26998"/>
                  <a:pt x="385414" y="26998"/>
                </a:cubicBezTo>
                <a:cubicBezTo>
                  <a:pt x="383572" y="26998"/>
                  <a:pt x="381835" y="26643"/>
                  <a:pt x="380203" y="25931"/>
                </a:cubicBezTo>
                <a:cubicBezTo>
                  <a:pt x="378570" y="25219"/>
                  <a:pt x="377126" y="24257"/>
                  <a:pt x="375870" y="23043"/>
                </a:cubicBezTo>
                <a:cubicBezTo>
                  <a:pt x="374615" y="21829"/>
                  <a:pt x="373631" y="20406"/>
                  <a:pt x="372919" y="18773"/>
                </a:cubicBezTo>
                <a:cubicBezTo>
                  <a:pt x="372208" y="17141"/>
                  <a:pt x="371852" y="15404"/>
                  <a:pt x="371852" y="13562"/>
                </a:cubicBezTo>
                <a:cubicBezTo>
                  <a:pt x="371852" y="11636"/>
                  <a:pt x="372208" y="9857"/>
                  <a:pt x="372919" y="8225"/>
                </a:cubicBezTo>
                <a:cubicBezTo>
                  <a:pt x="373631" y="6593"/>
                  <a:pt x="374615" y="5169"/>
                  <a:pt x="375870" y="3956"/>
                </a:cubicBezTo>
                <a:cubicBezTo>
                  <a:pt x="377126" y="2742"/>
                  <a:pt x="378570" y="1779"/>
                  <a:pt x="380203" y="1067"/>
                </a:cubicBezTo>
                <a:cubicBezTo>
                  <a:pt x="381835" y="356"/>
                  <a:pt x="383572" y="0"/>
                  <a:pt x="385414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200000"/>
              </a:lnSpc>
            </a:pP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supermarket" charset="0"/>
              <a:ea typeface="supermarket" charset="0"/>
              <a:cs typeface="supermarket" charset="0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4191140" y="5072132"/>
            <a:ext cx="7258612" cy="1137907"/>
          </a:xfrm>
          <a:custGeom>
            <a:avLst/>
            <a:gdLst/>
            <a:ahLst/>
            <a:cxnLst/>
            <a:rect l="l" t="t" r="r" b="b"/>
            <a:pathLst>
              <a:path w="7258612" h="1137907">
                <a:moveTo>
                  <a:pt x="1101216" y="1087008"/>
                </a:moveTo>
                <a:cubicBezTo>
                  <a:pt x="1102512" y="1087008"/>
                  <a:pt x="1103735" y="1087258"/>
                  <a:pt x="1104883" y="1087759"/>
                </a:cubicBezTo>
                <a:cubicBezTo>
                  <a:pt x="1106032" y="1088260"/>
                  <a:pt x="1107048" y="1088952"/>
                  <a:pt x="1107932" y="1089836"/>
                </a:cubicBezTo>
                <a:cubicBezTo>
                  <a:pt x="1108816" y="1090719"/>
                  <a:pt x="1109508" y="1091736"/>
                  <a:pt x="1110009" y="1092884"/>
                </a:cubicBezTo>
                <a:cubicBezTo>
                  <a:pt x="1110509" y="1094033"/>
                  <a:pt x="1110760" y="1095256"/>
                  <a:pt x="1110760" y="1096552"/>
                </a:cubicBezTo>
                <a:cubicBezTo>
                  <a:pt x="1110760" y="1097907"/>
                  <a:pt x="1110509" y="1099158"/>
                  <a:pt x="1110009" y="1100307"/>
                </a:cubicBezTo>
                <a:cubicBezTo>
                  <a:pt x="1109508" y="1101456"/>
                  <a:pt x="1108816" y="1102457"/>
                  <a:pt x="1107932" y="1103312"/>
                </a:cubicBezTo>
                <a:cubicBezTo>
                  <a:pt x="1107048" y="1104166"/>
                  <a:pt x="1106032" y="1104843"/>
                  <a:pt x="1104883" y="1105344"/>
                </a:cubicBezTo>
                <a:cubicBezTo>
                  <a:pt x="1103735" y="1105845"/>
                  <a:pt x="1102512" y="1106095"/>
                  <a:pt x="1101216" y="1106095"/>
                </a:cubicBezTo>
                <a:cubicBezTo>
                  <a:pt x="1099861" y="1106095"/>
                  <a:pt x="1098609" y="1105845"/>
                  <a:pt x="1097461" y="1105344"/>
                </a:cubicBezTo>
                <a:cubicBezTo>
                  <a:pt x="1096312" y="1104843"/>
                  <a:pt x="1095310" y="1104166"/>
                  <a:pt x="1094456" y="1103312"/>
                </a:cubicBezTo>
                <a:cubicBezTo>
                  <a:pt x="1093602" y="1102457"/>
                  <a:pt x="1092924" y="1101456"/>
                  <a:pt x="1092424" y="1100307"/>
                </a:cubicBezTo>
                <a:cubicBezTo>
                  <a:pt x="1091923" y="1099158"/>
                  <a:pt x="1091673" y="1097907"/>
                  <a:pt x="1091673" y="1096552"/>
                </a:cubicBezTo>
                <a:cubicBezTo>
                  <a:pt x="1091673" y="1095256"/>
                  <a:pt x="1091923" y="1094033"/>
                  <a:pt x="1092424" y="1092884"/>
                </a:cubicBezTo>
                <a:cubicBezTo>
                  <a:pt x="1092924" y="1091736"/>
                  <a:pt x="1093602" y="1090719"/>
                  <a:pt x="1094456" y="1089836"/>
                </a:cubicBezTo>
                <a:cubicBezTo>
                  <a:pt x="1095310" y="1088952"/>
                  <a:pt x="1096312" y="1088260"/>
                  <a:pt x="1097461" y="1087759"/>
                </a:cubicBezTo>
                <a:cubicBezTo>
                  <a:pt x="1098609" y="1087258"/>
                  <a:pt x="1099861" y="1087008"/>
                  <a:pt x="1101216" y="1087008"/>
                </a:cubicBezTo>
                <a:close/>
                <a:moveTo>
                  <a:pt x="478733" y="1074990"/>
                </a:moveTo>
                <a:cubicBezTo>
                  <a:pt x="480029" y="1074990"/>
                  <a:pt x="481267" y="1075240"/>
                  <a:pt x="482445" y="1075741"/>
                </a:cubicBezTo>
                <a:cubicBezTo>
                  <a:pt x="483623" y="1076242"/>
                  <a:pt x="484639" y="1076919"/>
                  <a:pt x="485493" y="1077774"/>
                </a:cubicBezTo>
                <a:cubicBezTo>
                  <a:pt x="486348" y="1078628"/>
                  <a:pt x="487025" y="1079644"/>
                  <a:pt x="487526" y="1080822"/>
                </a:cubicBezTo>
                <a:cubicBezTo>
                  <a:pt x="488027" y="1082001"/>
                  <a:pt x="488277" y="1083238"/>
                  <a:pt x="488277" y="1084534"/>
                </a:cubicBezTo>
                <a:cubicBezTo>
                  <a:pt x="488277" y="1085830"/>
                  <a:pt x="488027" y="1087052"/>
                  <a:pt x="487526" y="1088201"/>
                </a:cubicBezTo>
                <a:cubicBezTo>
                  <a:pt x="487025" y="1089350"/>
                  <a:pt x="486348" y="1090366"/>
                  <a:pt x="485493" y="1091250"/>
                </a:cubicBezTo>
                <a:cubicBezTo>
                  <a:pt x="484639" y="1092133"/>
                  <a:pt x="483623" y="1092825"/>
                  <a:pt x="482445" y="1093326"/>
                </a:cubicBezTo>
                <a:cubicBezTo>
                  <a:pt x="481267" y="1093827"/>
                  <a:pt x="480029" y="1094077"/>
                  <a:pt x="478733" y="1094077"/>
                </a:cubicBezTo>
                <a:cubicBezTo>
                  <a:pt x="477378" y="1094077"/>
                  <a:pt x="476126" y="1093827"/>
                  <a:pt x="474978" y="1093326"/>
                </a:cubicBezTo>
                <a:cubicBezTo>
                  <a:pt x="473829" y="1092825"/>
                  <a:pt x="472828" y="1092133"/>
                  <a:pt x="471973" y="1091250"/>
                </a:cubicBezTo>
                <a:cubicBezTo>
                  <a:pt x="471119" y="1090366"/>
                  <a:pt x="470442" y="1089350"/>
                  <a:pt x="469941" y="1088201"/>
                </a:cubicBezTo>
                <a:cubicBezTo>
                  <a:pt x="469440" y="1087052"/>
                  <a:pt x="469190" y="1085830"/>
                  <a:pt x="469190" y="1084534"/>
                </a:cubicBezTo>
                <a:cubicBezTo>
                  <a:pt x="469190" y="1083238"/>
                  <a:pt x="469440" y="1082001"/>
                  <a:pt x="469941" y="1080822"/>
                </a:cubicBezTo>
                <a:cubicBezTo>
                  <a:pt x="470442" y="1079644"/>
                  <a:pt x="471119" y="1078628"/>
                  <a:pt x="471973" y="1077774"/>
                </a:cubicBezTo>
                <a:cubicBezTo>
                  <a:pt x="472828" y="1076919"/>
                  <a:pt x="473829" y="1076242"/>
                  <a:pt x="474978" y="1075741"/>
                </a:cubicBezTo>
                <a:cubicBezTo>
                  <a:pt x="476126" y="1075240"/>
                  <a:pt x="477378" y="1074990"/>
                  <a:pt x="478733" y="1074990"/>
                </a:cubicBezTo>
                <a:close/>
                <a:moveTo>
                  <a:pt x="2426554" y="1037169"/>
                </a:moveTo>
                <a:cubicBezTo>
                  <a:pt x="2422253" y="1037346"/>
                  <a:pt x="2418424" y="1038171"/>
                  <a:pt x="2415066" y="1039643"/>
                </a:cubicBezTo>
                <a:cubicBezTo>
                  <a:pt x="2413652" y="1040291"/>
                  <a:pt x="2412253" y="1041087"/>
                  <a:pt x="2410869" y="1042029"/>
                </a:cubicBezTo>
                <a:cubicBezTo>
                  <a:pt x="2409484" y="1042972"/>
                  <a:pt x="2408247" y="1044150"/>
                  <a:pt x="2407157" y="1045564"/>
                </a:cubicBezTo>
                <a:cubicBezTo>
                  <a:pt x="2406068" y="1046978"/>
                  <a:pt x="2405199" y="1048627"/>
                  <a:pt x="2404550" y="1050513"/>
                </a:cubicBezTo>
                <a:cubicBezTo>
                  <a:pt x="2403903" y="1052398"/>
                  <a:pt x="2403578" y="1054577"/>
                  <a:pt x="2403578" y="1057052"/>
                </a:cubicBezTo>
                <a:lnTo>
                  <a:pt x="2403578" y="1072958"/>
                </a:lnTo>
                <a:cubicBezTo>
                  <a:pt x="2403578" y="1075550"/>
                  <a:pt x="2403903" y="1077847"/>
                  <a:pt x="2404550" y="1079850"/>
                </a:cubicBezTo>
                <a:cubicBezTo>
                  <a:pt x="2405199" y="1081853"/>
                  <a:pt x="2406068" y="1083576"/>
                  <a:pt x="2407157" y="1085020"/>
                </a:cubicBezTo>
                <a:cubicBezTo>
                  <a:pt x="2408247" y="1086463"/>
                  <a:pt x="2409484" y="1087685"/>
                  <a:pt x="2410869" y="1088687"/>
                </a:cubicBezTo>
                <a:cubicBezTo>
                  <a:pt x="2412253" y="1089688"/>
                  <a:pt x="2413652" y="1090513"/>
                  <a:pt x="2415066" y="1091161"/>
                </a:cubicBezTo>
                <a:cubicBezTo>
                  <a:pt x="2418424" y="1092693"/>
                  <a:pt x="2422253" y="1093547"/>
                  <a:pt x="2426554" y="1093724"/>
                </a:cubicBezTo>
                <a:cubicBezTo>
                  <a:pt x="2430854" y="1093547"/>
                  <a:pt x="2434683" y="1092693"/>
                  <a:pt x="2438041" y="1091161"/>
                </a:cubicBezTo>
                <a:cubicBezTo>
                  <a:pt x="2439455" y="1090513"/>
                  <a:pt x="2440855" y="1089688"/>
                  <a:pt x="2442239" y="1088687"/>
                </a:cubicBezTo>
                <a:cubicBezTo>
                  <a:pt x="2443623" y="1087685"/>
                  <a:pt x="2444860" y="1086463"/>
                  <a:pt x="2445950" y="1085020"/>
                </a:cubicBezTo>
                <a:cubicBezTo>
                  <a:pt x="2447040" y="1083576"/>
                  <a:pt x="2447909" y="1081853"/>
                  <a:pt x="2448557" y="1079850"/>
                </a:cubicBezTo>
                <a:cubicBezTo>
                  <a:pt x="2449205" y="1077847"/>
                  <a:pt x="2449529" y="1075550"/>
                  <a:pt x="2449529" y="1072958"/>
                </a:cubicBezTo>
                <a:lnTo>
                  <a:pt x="2449529" y="1057052"/>
                </a:lnTo>
                <a:cubicBezTo>
                  <a:pt x="2449529" y="1054577"/>
                  <a:pt x="2449205" y="1052398"/>
                  <a:pt x="2448557" y="1050513"/>
                </a:cubicBezTo>
                <a:cubicBezTo>
                  <a:pt x="2447909" y="1048627"/>
                  <a:pt x="2447040" y="1046978"/>
                  <a:pt x="2445950" y="1045564"/>
                </a:cubicBezTo>
                <a:cubicBezTo>
                  <a:pt x="2444860" y="1044150"/>
                  <a:pt x="2443623" y="1042972"/>
                  <a:pt x="2442239" y="1042029"/>
                </a:cubicBezTo>
                <a:cubicBezTo>
                  <a:pt x="2440855" y="1041087"/>
                  <a:pt x="2439455" y="1040291"/>
                  <a:pt x="2438041" y="1039643"/>
                </a:cubicBezTo>
                <a:cubicBezTo>
                  <a:pt x="2434683" y="1038171"/>
                  <a:pt x="2430854" y="1037346"/>
                  <a:pt x="2426554" y="1037169"/>
                </a:cubicBezTo>
                <a:close/>
                <a:moveTo>
                  <a:pt x="2131279" y="1037169"/>
                </a:moveTo>
                <a:cubicBezTo>
                  <a:pt x="2126978" y="1037346"/>
                  <a:pt x="2123149" y="1038171"/>
                  <a:pt x="2119791" y="1039643"/>
                </a:cubicBezTo>
                <a:cubicBezTo>
                  <a:pt x="2118377" y="1040291"/>
                  <a:pt x="2116978" y="1041087"/>
                  <a:pt x="2115594" y="1042029"/>
                </a:cubicBezTo>
                <a:cubicBezTo>
                  <a:pt x="2114209" y="1042972"/>
                  <a:pt x="2112972" y="1044150"/>
                  <a:pt x="2111882" y="1045564"/>
                </a:cubicBezTo>
                <a:cubicBezTo>
                  <a:pt x="2110793" y="1046978"/>
                  <a:pt x="2109924" y="1048627"/>
                  <a:pt x="2109276" y="1050513"/>
                </a:cubicBezTo>
                <a:cubicBezTo>
                  <a:pt x="2108628" y="1052398"/>
                  <a:pt x="2108304" y="1054577"/>
                  <a:pt x="2108304" y="1057052"/>
                </a:cubicBezTo>
                <a:lnTo>
                  <a:pt x="2108304" y="1072958"/>
                </a:lnTo>
                <a:cubicBezTo>
                  <a:pt x="2108304" y="1075550"/>
                  <a:pt x="2108628" y="1077847"/>
                  <a:pt x="2109276" y="1079850"/>
                </a:cubicBezTo>
                <a:cubicBezTo>
                  <a:pt x="2109924" y="1081853"/>
                  <a:pt x="2110793" y="1083576"/>
                  <a:pt x="2111882" y="1085020"/>
                </a:cubicBezTo>
                <a:cubicBezTo>
                  <a:pt x="2112972" y="1086463"/>
                  <a:pt x="2114209" y="1087685"/>
                  <a:pt x="2115594" y="1088687"/>
                </a:cubicBezTo>
                <a:cubicBezTo>
                  <a:pt x="2116978" y="1089688"/>
                  <a:pt x="2118377" y="1090513"/>
                  <a:pt x="2119791" y="1091161"/>
                </a:cubicBezTo>
                <a:cubicBezTo>
                  <a:pt x="2123149" y="1092693"/>
                  <a:pt x="2126978" y="1093547"/>
                  <a:pt x="2131279" y="1093724"/>
                </a:cubicBezTo>
                <a:cubicBezTo>
                  <a:pt x="2135579" y="1093547"/>
                  <a:pt x="2139409" y="1092693"/>
                  <a:pt x="2142767" y="1091161"/>
                </a:cubicBezTo>
                <a:cubicBezTo>
                  <a:pt x="2144180" y="1090513"/>
                  <a:pt x="2145579" y="1089688"/>
                  <a:pt x="2146964" y="1088687"/>
                </a:cubicBezTo>
                <a:cubicBezTo>
                  <a:pt x="2148348" y="1087685"/>
                  <a:pt x="2149585" y="1086463"/>
                  <a:pt x="2150675" y="1085020"/>
                </a:cubicBezTo>
                <a:cubicBezTo>
                  <a:pt x="2151765" y="1083576"/>
                  <a:pt x="2152634" y="1081853"/>
                  <a:pt x="2153282" y="1079850"/>
                </a:cubicBezTo>
                <a:cubicBezTo>
                  <a:pt x="2153930" y="1077847"/>
                  <a:pt x="2154254" y="1075550"/>
                  <a:pt x="2154254" y="1072958"/>
                </a:cubicBezTo>
                <a:lnTo>
                  <a:pt x="2154254" y="1057052"/>
                </a:lnTo>
                <a:cubicBezTo>
                  <a:pt x="2154254" y="1054577"/>
                  <a:pt x="2153930" y="1052398"/>
                  <a:pt x="2153282" y="1050513"/>
                </a:cubicBezTo>
                <a:cubicBezTo>
                  <a:pt x="2152634" y="1048627"/>
                  <a:pt x="2151765" y="1046978"/>
                  <a:pt x="2150675" y="1045564"/>
                </a:cubicBezTo>
                <a:cubicBezTo>
                  <a:pt x="2149585" y="1044150"/>
                  <a:pt x="2148348" y="1042972"/>
                  <a:pt x="2146964" y="1042029"/>
                </a:cubicBezTo>
                <a:cubicBezTo>
                  <a:pt x="2145579" y="1041087"/>
                  <a:pt x="2144180" y="1040291"/>
                  <a:pt x="2142767" y="1039643"/>
                </a:cubicBezTo>
                <a:cubicBezTo>
                  <a:pt x="2139409" y="1038171"/>
                  <a:pt x="2135579" y="1037346"/>
                  <a:pt x="2131279" y="1037169"/>
                </a:cubicBezTo>
                <a:close/>
                <a:moveTo>
                  <a:pt x="1827539" y="1037169"/>
                </a:moveTo>
                <a:cubicBezTo>
                  <a:pt x="1823180" y="1037346"/>
                  <a:pt x="1819321" y="1038171"/>
                  <a:pt x="1815963" y="1039643"/>
                </a:cubicBezTo>
                <a:cubicBezTo>
                  <a:pt x="1814549" y="1040291"/>
                  <a:pt x="1813150" y="1041087"/>
                  <a:pt x="1811766" y="1042029"/>
                </a:cubicBezTo>
                <a:cubicBezTo>
                  <a:pt x="1810382" y="1042972"/>
                  <a:pt x="1809144" y="1044150"/>
                  <a:pt x="1808055" y="1045564"/>
                </a:cubicBezTo>
                <a:cubicBezTo>
                  <a:pt x="1806965" y="1046978"/>
                  <a:pt x="1806096" y="1048627"/>
                  <a:pt x="1805448" y="1050513"/>
                </a:cubicBezTo>
                <a:cubicBezTo>
                  <a:pt x="1804800" y="1052398"/>
                  <a:pt x="1804476" y="1054577"/>
                  <a:pt x="1804476" y="1057052"/>
                </a:cubicBezTo>
                <a:lnTo>
                  <a:pt x="1804476" y="1072958"/>
                </a:lnTo>
                <a:cubicBezTo>
                  <a:pt x="1804476" y="1075550"/>
                  <a:pt x="1804800" y="1077847"/>
                  <a:pt x="1805448" y="1079850"/>
                </a:cubicBezTo>
                <a:cubicBezTo>
                  <a:pt x="1806096" y="1081853"/>
                  <a:pt x="1806965" y="1083576"/>
                  <a:pt x="1808055" y="1085020"/>
                </a:cubicBezTo>
                <a:cubicBezTo>
                  <a:pt x="1809144" y="1086463"/>
                  <a:pt x="1810382" y="1087685"/>
                  <a:pt x="1811766" y="1088687"/>
                </a:cubicBezTo>
                <a:cubicBezTo>
                  <a:pt x="1813150" y="1089688"/>
                  <a:pt x="1814549" y="1090513"/>
                  <a:pt x="1815963" y="1091161"/>
                </a:cubicBezTo>
                <a:cubicBezTo>
                  <a:pt x="1819321" y="1092693"/>
                  <a:pt x="1823180" y="1093547"/>
                  <a:pt x="1827539" y="1093724"/>
                </a:cubicBezTo>
                <a:cubicBezTo>
                  <a:pt x="1831840" y="1093547"/>
                  <a:pt x="1835669" y="1092693"/>
                  <a:pt x="1839027" y="1091161"/>
                </a:cubicBezTo>
                <a:cubicBezTo>
                  <a:pt x="1840441" y="1090513"/>
                  <a:pt x="1841840" y="1089688"/>
                  <a:pt x="1843224" y="1088687"/>
                </a:cubicBezTo>
                <a:cubicBezTo>
                  <a:pt x="1844609" y="1087685"/>
                  <a:pt x="1845846" y="1086463"/>
                  <a:pt x="1846936" y="1085020"/>
                </a:cubicBezTo>
                <a:cubicBezTo>
                  <a:pt x="1848026" y="1083576"/>
                  <a:pt x="1848895" y="1081853"/>
                  <a:pt x="1849543" y="1079850"/>
                </a:cubicBezTo>
                <a:cubicBezTo>
                  <a:pt x="1850191" y="1077847"/>
                  <a:pt x="1850515" y="1075550"/>
                  <a:pt x="1850515" y="1072958"/>
                </a:cubicBezTo>
                <a:lnTo>
                  <a:pt x="1850515" y="1057052"/>
                </a:lnTo>
                <a:cubicBezTo>
                  <a:pt x="1850515" y="1054577"/>
                  <a:pt x="1850191" y="1052398"/>
                  <a:pt x="1849543" y="1050513"/>
                </a:cubicBezTo>
                <a:cubicBezTo>
                  <a:pt x="1848895" y="1048627"/>
                  <a:pt x="1848026" y="1046978"/>
                  <a:pt x="1846936" y="1045564"/>
                </a:cubicBezTo>
                <a:cubicBezTo>
                  <a:pt x="1845846" y="1044150"/>
                  <a:pt x="1844609" y="1042972"/>
                  <a:pt x="1843224" y="1042029"/>
                </a:cubicBezTo>
                <a:cubicBezTo>
                  <a:pt x="1841840" y="1041087"/>
                  <a:pt x="1840441" y="1040291"/>
                  <a:pt x="1839027" y="1039643"/>
                </a:cubicBezTo>
                <a:cubicBezTo>
                  <a:pt x="1835669" y="1038171"/>
                  <a:pt x="1831840" y="1037346"/>
                  <a:pt x="1827539" y="1037169"/>
                </a:cubicBezTo>
                <a:close/>
                <a:moveTo>
                  <a:pt x="1712179" y="1037169"/>
                </a:moveTo>
                <a:cubicBezTo>
                  <a:pt x="1707878" y="1037346"/>
                  <a:pt x="1704049" y="1038171"/>
                  <a:pt x="1700691" y="1039643"/>
                </a:cubicBezTo>
                <a:cubicBezTo>
                  <a:pt x="1699277" y="1040291"/>
                  <a:pt x="1697878" y="1041087"/>
                  <a:pt x="1696494" y="1042029"/>
                </a:cubicBezTo>
                <a:cubicBezTo>
                  <a:pt x="1695109" y="1042972"/>
                  <a:pt x="1693872" y="1044150"/>
                  <a:pt x="1692782" y="1045564"/>
                </a:cubicBezTo>
                <a:cubicBezTo>
                  <a:pt x="1691693" y="1046978"/>
                  <a:pt x="1690824" y="1048627"/>
                  <a:pt x="1690176" y="1050513"/>
                </a:cubicBezTo>
                <a:cubicBezTo>
                  <a:pt x="1689528" y="1052398"/>
                  <a:pt x="1689204" y="1054577"/>
                  <a:pt x="1689204" y="1057052"/>
                </a:cubicBezTo>
                <a:lnTo>
                  <a:pt x="1689204" y="1072958"/>
                </a:lnTo>
                <a:cubicBezTo>
                  <a:pt x="1689204" y="1075550"/>
                  <a:pt x="1689528" y="1077847"/>
                  <a:pt x="1690176" y="1079850"/>
                </a:cubicBezTo>
                <a:cubicBezTo>
                  <a:pt x="1690824" y="1081853"/>
                  <a:pt x="1691693" y="1083576"/>
                  <a:pt x="1692782" y="1085020"/>
                </a:cubicBezTo>
                <a:cubicBezTo>
                  <a:pt x="1693872" y="1086463"/>
                  <a:pt x="1695109" y="1087685"/>
                  <a:pt x="1696494" y="1088687"/>
                </a:cubicBezTo>
                <a:cubicBezTo>
                  <a:pt x="1697878" y="1089688"/>
                  <a:pt x="1699277" y="1090513"/>
                  <a:pt x="1700691" y="1091161"/>
                </a:cubicBezTo>
                <a:cubicBezTo>
                  <a:pt x="1704049" y="1092693"/>
                  <a:pt x="1707878" y="1093547"/>
                  <a:pt x="1712179" y="1093724"/>
                </a:cubicBezTo>
                <a:cubicBezTo>
                  <a:pt x="1716479" y="1093547"/>
                  <a:pt x="1720309" y="1092693"/>
                  <a:pt x="1723667" y="1091161"/>
                </a:cubicBezTo>
                <a:cubicBezTo>
                  <a:pt x="1725081" y="1090513"/>
                  <a:pt x="1726480" y="1089688"/>
                  <a:pt x="1727864" y="1088687"/>
                </a:cubicBezTo>
                <a:cubicBezTo>
                  <a:pt x="1729248" y="1087685"/>
                  <a:pt x="1730486" y="1086463"/>
                  <a:pt x="1731575" y="1085020"/>
                </a:cubicBezTo>
                <a:cubicBezTo>
                  <a:pt x="1732665" y="1083576"/>
                  <a:pt x="1733534" y="1081853"/>
                  <a:pt x="1734182" y="1079850"/>
                </a:cubicBezTo>
                <a:cubicBezTo>
                  <a:pt x="1734830" y="1077847"/>
                  <a:pt x="1735154" y="1075550"/>
                  <a:pt x="1735154" y="1072958"/>
                </a:cubicBezTo>
                <a:lnTo>
                  <a:pt x="1735154" y="1057052"/>
                </a:lnTo>
                <a:cubicBezTo>
                  <a:pt x="1735154" y="1054577"/>
                  <a:pt x="1734830" y="1052398"/>
                  <a:pt x="1734182" y="1050513"/>
                </a:cubicBezTo>
                <a:cubicBezTo>
                  <a:pt x="1733534" y="1048627"/>
                  <a:pt x="1732665" y="1046978"/>
                  <a:pt x="1731575" y="1045564"/>
                </a:cubicBezTo>
                <a:cubicBezTo>
                  <a:pt x="1730486" y="1044150"/>
                  <a:pt x="1729248" y="1042972"/>
                  <a:pt x="1727864" y="1042029"/>
                </a:cubicBezTo>
                <a:cubicBezTo>
                  <a:pt x="1726480" y="1041087"/>
                  <a:pt x="1725081" y="1040291"/>
                  <a:pt x="1723667" y="1039643"/>
                </a:cubicBezTo>
                <a:cubicBezTo>
                  <a:pt x="1720309" y="1038171"/>
                  <a:pt x="1716479" y="1037346"/>
                  <a:pt x="1712179" y="1037169"/>
                </a:cubicBezTo>
                <a:close/>
                <a:moveTo>
                  <a:pt x="1543910" y="1037169"/>
                </a:moveTo>
                <a:cubicBezTo>
                  <a:pt x="1539610" y="1037346"/>
                  <a:pt x="1535780" y="1038171"/>
                  <a:pt x="1532422" y="1039643"/>
                </a:cubicBezTo>
                <a:cubicBezTo>
                  <a:pt x="1531009" y="1040291"/>
                  <a:pt x="1529609" y="1041087"/>
                  <a:pt x="1528225" y="1042029"/>
                </a:cubicBezTo>
                <a:cubicBezTo>
                  <a:pt x="1526841" y="1042972"/>
                  <a:pt x="1525604" y="1044150"/>
                  <a:pt x="1524514" y="1045564"/>
                </a:cubicBezTo>
                <a:cubicBezTo>
                  <a:pt x="1523424" y="1046978"/>
                  <a:pt x="1522555" y="1048627"/>
                  <a:pt x="1521907" y="1050513"/>
                </a:cubicBezTo>
                <a:cubicBezTo>
                  <a:pt x="1521259" y="1052398"/>
                  <a:pt x="1520935" y="1054577"/>
                  <a:pt x="1520935" y="1057052"/>
                </a:cubicBezTo>
                <a:lnTo>
                  <a:pt x="1520935" y="1072958"/>
                </a:lnTo>
                <a:cubicBezTo>
                  <a:pt x="1520935" y="1075550"/>
                  <a:pt x="1521259" y="1077847"/>
                  <a:pt x="1521907" y="1079850"/>
                </a:cubicBezTo>
                <a:cubicBezTo>
                  <a:pt x="1522555" y="1081853"/>
                  <a:pt x="1523424" y="1083576"/>
                  <a:pt x="1524514" y="1085020"/>
                </a:cubicBezTo>
                <a:cubicBezTo>
                  <a:pt x="1525604" y="1086463"/>
                  <a:pt x="1526841" y="1087685"/>
                  <a:pt x="1528225" y="1088687"/>
                </a:cubicBezTo>
                <a:cubicBezTo>
                  <a:pt x="1529609" y="1089688"/>
                  <a:pt x="1531009" y="1090513"/>
                  <a:pt x="1532422" y="1091161"/>
                </a:cubicBezTo>
                <a:cubicBezTo>
                  <a:pt x="1535780" y="1092693"/>
                  <a:pt x="1539610" y="1093547"/>
                  <a:pt x="1543910" y="1093724"/>
                </a:cubicBezTo>
                <a:cubicBezTo>
                  <a:pt x="1548152" y="1093547"/>
                  <a:pt x="1551952" y="1092693"/>
                  <a:pt x="1555309" y="1091161"/>
                </a:cubicBezTo>
                <a:cubicBezTo>
                  <a:pt x="1556723" y="1090513"/>
                  <a:pt x="1558122" y="1089688"/>
                  <a:pt x="1559507" y="1088687"/>
                </a:cubicBezTo>
                <a:cubicBezTo>
                  <a:pt x="1560891" y="1087685"/>
                  <a:pt x="1562128" y="1086463"/>
                  <a:pt x="1563218" y="1085020"/>
                </a:cubicBezTo>
                <a:cubicBezTo>
                  <a:pt x="1564308" y="1083576"/>
                  <a:pt x="1565177" y="1081853"/>
                  <a:pt x="1565825" y="1079850"/>
                </a:cubicBezTo>
                <a:cubicBezTo>
                  <a:pt x="1566473" y="1077847"/>
                  <a:pt x="1566797" y="1075550"/>
                  <a:pt x="1566797" y="1072958"/>
                </a:cubicBezTo>
                <a:lnTo>
                  <a:pt x="1566797" y="1057052"/>
                </a:lnTo>
                <a:cubicBezTo>
                  <a:pt x="1566797" y="1054577"/>
                  <a:pt x="1566473" y="1052398"/>
                  <a:pt x="1565825" y="1050513"/>
                </a:cubicBezTo>
                <a:cubicBezTo>
                  <a:pt x="1565177" y="1048627"/>
                  <a:pt x="1564308" y="1046978"/>
                  <a:pt x="1563218" y="1045564"/>
                </a:cubicBezTo>
                <a:cubicBezTo>
                  <a:pt x="1562128" y="1044150"/>
                  <a:pt x="1560891" y="1042972"/>
                  <a:pt x="1559507" y="1042029"/>
                </a:cubicBezTo>
                <a:cubicBezTo>
                  <a:pt x="1558122" y="1041087"/>
                  <a:pt x="1556723" y="1040291"/>
                  <a:pt x="1555309" y="1039643"/>
                </a:cubicBezTo>
                <a:cubicBezTo>
                  <a:pt x="1551952" y="1038171"/>
                  <a:pt x="1548152" y="1037346"/>
                  <a:pt x="1543910" y="1037169"/>
                </a:cubicBezTo>
                <a:close/>
                <a:moveTo>
                  <a:pt x="1246514" y="1037169"/>
                </a:moveTo>
                <a:cubicBezTo>
                  <a:pt x="1242155" y="1037346"/>
                  <a:pt x="1238296" y="1038171"/>
                  <a:pt x="1234938" y="1039643"/>
                </a:cubicBezTo>
                <a:cubicBezTo>
                  <a:pt x="1233524" y="1040291"/>
                  <a:pt x="1232125" y="1041087"/>
                  <a:pt x="1230741" y="1042029"/>
                </a:cubicBezTo>
                <a:cubicBezTo>
                  <a:pt x="1229357" y="1042972"/>
                  <a:pt x="1228119" y="1044150"/>
                  <a:pt x="1227030" y="1045564"/>
                </a:cubicBezTo>
                <a:cubicBezTo>
                  <a:pt x="1225940" y="1046978"/>
                  <a:pt x="1225071" y="1048627"/>
                  <a:pt x="1224423" y="1050513"/>
                </a:cubicBezTo>
                <a:cubicBezTo>
                  <a:pt x="1223775" y="1052398"/>
                  <a:pt x="1223451" y="1054577"/>
                  <a:pt x="1223451" y="1057052"/>
                </a:cubicBezTo>
                <a:lnTo>
                  <a:pt x="1223451" y="1072958"/>
                </a:lnTo>
                <a:cubicBezTo>
                  <a:pt x="1223451" y="1075550"/>
                  <a:pt x="1223775" y="1077847"/>
                  <a:pt x="1224423" y="1079850"/>
                </a:cubicBezTo>
                <a:cubicBezTo>
                  <a:pt x="1225071" y="1081853"/>
                  <a:pt x="1225940" y="1083576"/>
                  <a:pt x="1227030" y="1085020"/>
                </a:cubicBezTo>
                <a:cubicBezTo>
                  <a:pt x="1228119" y="1086463"/>
                  <a:pt x="1229357" y="1087685"/>
                  <a:pt x="1230741" y="1088687"/>
                </a:cubicBezTo>
                <a:cubicBezTo>
                  <a:pt x="1232125" y="1089688"/>
                  <a:pt x="1233524" y="1090513"/>
                  <a:pt x="1234938" y="1091161"/>
                </a:cubicBezTo>
                <a:cubicBezTo>
                  <a:pt x="1238296" y="1092693"/>
                  <a:pt x="1242155" y="1093547"/>
                  <a:pt x="1246514" y="1093724"/>
                </a:cubicBezTo>
                <a:cubicBezTo>
                  <a:pt x="1250815" y="1093547"/>
                  <a:pt x="1254644" y="1092693"/>
                  <a:pt x="1258002" y="1091161"/>
                </a:cubicBezTo>
                <a:cubicBezTo>
                  <a:pt x="1259416" y="1090513"/>
                  <a:pt x="1260815" y="1089688"/>
                  <a:pt x="1262199" y="1088687"/>
                </a:cubicBezTo>
                <a:cubicBezTo>
                  <a:pt x="1263584" y="1087685"/>
                  <a:pt x="1264821" y="1086463"/>
                  <a:pt x="1265911" y="1085020"/>
                </a:cubicBezTo>
                <a:cubicBezTo>
                  <a:pt x="1267001" y="1083576"/>
                  <a:pt x="1267870" y="1081853"/>
                  <a:pt x="1268518" y="1079850"/>
                </a:cubicBezTo>
                <a:cubicBezTo>
                  <a:pt x="1269166" y="1077847"/>
                  <a:pt x="1269490" y="1075550"/>
                  <a:pt x="1269490" y="1072958"/>
                </a:cubicBezTo>
                <a:lnTo>
                  <a:pt x="1269490" y="1057052"/>
                </a:lnTo>
                <a:cubicBezTo>
                  <a:pt x="1269490" y="1054577"/>
                  <a:pt x="1269166" y="1052398"/>
                  <a:pt x="1268518" y="1050513"/>
                </a:cubicBezTo>
                <a:cubicBezTo>
                  <a:pt x="1267870" y="1048627"/>
                  <a:pt x="1267001" y="1046978"/>
                  <a:pt x="1265911" y="1045564"/>
                </a:cubicBezTo>
                <a:cubicBezTo>
                  <a:pt x="1264821" y="1044150"/>
                  <a:pt x="1263584" y="1042972"/>
                  <a:pt x="1262199" y="1042029"/>
                </a:cubicBezTo>
                <a:cubicBezTo>
                  <a:pt x="1260815" y="1041087"/>
                  <a:pt x="1259416" y="1040291"/>
                  <a:pt x="1258002" y="1039643"/>
                </a:cubicBezTo>
                <a:cubicBezTo>
                  <a:pt x="1254644" y="1038171"/>
                  <a:pt x="1250815" y="1037346"/>
                  <a:pt x="1246514" y="1037169"/>
                </a:cubicBezTo>
                <a:close/>
                <a:moveTo>
                  <a:pt x="1039085" y="1037169"/>
                </a:moveTo>
                <a:cubicBezTo>
                  <a:pt x="1034785" y="1037346"/>
                  <a:pt x="1030955" y="1038171"/>
                  <a:pt x="1027597" y="1039643"/>
                </a:cubicBezTo>
                <a:cubicBezTo>
                  <a:pt x="1026184" y="1040291"/>
                  <a:pt x="1024784" y="1041087"/>
                  <a:pt x="1023400" y="1042029"/>
                </a:cubicBezTo>
                <a:cubicBezTo>
                  <a:pt x="1022016" y="1042972"/>
                  <a:pt x="1020779" y="1044150"/>
                  <a:pt x="1019689" y="1045564"/>
                </a:cubicBezTo>
                <a:cubicBezTo>
                  <a:pt x="1018599" y="1046978"/>
                  <a:pt x="1017730" y="1048627"/>
                  <a:pt x="1017082" y="1050513"/>
                </a:cubicBezTo>
                <a:cubicBezTo>
                  <a:pt x="1016434" y="1052398"/>
                  <a:pt x="1016110" y="1054577"/>
                  <a:pt x="1016110" y="1057052"/>
                </a:cubicBezTo>
                <a:lnTo>
                  <a:pt x="1016110" y="1072958"/>
                </a:lnTo>
                <a:cubicBezTo>
                  <a:pt x="1016110" y="1075550"/>
                  <a:pt x="1016434" y="1077847"/>
                  <a:pt x="1017082" y="1079850"/>
                </a:cubicBezTo>
                <a:cubicBezTo>
                  <a:pt x="1017730" y="1081853"/>
                  <a:pt x="1018599" y="1083576"/>
                  <a:pt x="1019689" y="1085020"/>
                </a:cubicBezTo>
                <a:cubicBezTo>
                  <a:pt x="1020779" y="1086463"/>
                  <a:pt x="1022016" y="1087685"/>
                  <a:pt x="1023400" y="1088687"/>
                </a:cubicBezTo>
                <a:cubicBezTo>
                  <a:pt x="1024784" y="1089688"/>
                  <a:pt x="1026184" y="1090513"/>
                  <a:pt x="1027597" y="1091161"/>
                </a:cubicBezTo>
                <a:cubicBezTo>
                  <a:pt x="1030955" y="1092693"/>
                  <a:pt x="1034785" y="1093547"/>
                  <a:pt x="1039085" y="1093724"/>
                </a:cubicBezTo>
                <a:cubicBezTo>
                  <a:pt x="1043327" y="1093547"/>
                  <a:pt x="1047127" y="1092693"/>
                  <a:pt x="1050484" y="1091161"/>
                </a:cubicBezTo>
                <a:cubicBezTo>
                  <a:pt x="1051898" y="1090513"/>
                  <a:pt x="1053297" y="1089688"/>
                  <a:pt x="1054682" y="1088687"/>
                </a:cubicBezTo>
                <a:cubicBezTo>
                  <a:pt x="1056066" y="1087685"/>
                  <a:pt x="1057303" y="1086463"/>
                  <a:pt x="1058393" y="1085020"/>
                </a:cubicBezTo>
                <a:cubicBezTo>
                  <a:pt x="1059483" y="1083576"/>
                  <a:pt x="1060352" y="1081853"/>
                  <a:pt x="1061000" y="1079850"/>
                </a:cubicBezTo>
                <a:cubicBezTo>
                  <a:pt x="1061648" y="1077847"/>
                  <a:pt x="1061972" y="1075550"/>
                  <a:pt x="1061972" y="1072958"/>
                </a:cubicBezTo>
                <a:lnTo>
                  <a:pt x="1061972" y="1057052"/>
                </a:lnTo>
                <a:cubicBezTo>
                  <a:pt x="1061972" y="1054577"/>
                  <a:pt x="1061648" y="1052398"/>
                  <a:pt x="1061000" y="1050513"/>
                </a:cubicBezTo>
                <a:cubicBezTo>
                  <a:pt x="1060352" y="1048627"/>
                  <a:pt x="1059483" y="1046978"/>
                  <a:pt x="1058393" y="1045564"/>
                </a:cubicBezTo>
                <a:cubicBezTo>
                  <a:pt x="1057303" y="1044150"/>
                  <a:pt x="1056066" y="1042972"/>
                  <a:pt x="1054682" y="1042029"/>
                </a:cubicBezTo>
                <a:cubicBezTo>
                  <a:pt x="1053297" y="1041087"/>
                  <a:pt x="1051898" y="1040291"/>
                  <a:pt x="1050484" y="1039643"/>
                </a:cubicBezTo>
                <a:cubicBezTo>
                  <a:pt x="1047127" y="1038171"/>
                  <a:pt x="1043327" y="1037346"/>
                  <a:pt x="1039085" y="1037169"/>
                </a:cubicBezTo>
                <a:close/>
                <a:moveTo>
                  <a:pt x="706064" y="1037081"/>
                </a:moveTo>
                <a:cubicBezTo>
                  <a:pt x="701763" y="1037258"/>
                  <a:pt x="697934" y="1038082"/>
                  <a:pt x="694576" y="1039555"/>
                </a:cubicBezTo>
                <a:cubicBezTo>
                  <a:pt x="693162" y="1040203"/>
                  <a:pt x="691763" y="1040998"/>
                  <a:pt x="690379" y="1041941"/>
                </a:cubicBezTo>
                <a:cubicBezTo>
                  <a:pt x="688994" y="1042884"/>
                  <a:pt x="687757" y="1044062"/>
                  <a:pt x="686667" y="1045476"/>
                </a:cubicBezTo>
                <a:cubicBezTo>
                  <a:pt x="685577" y="1046890"/>
                  <a:pt x="684708" y="1048554"/>
                  <a:pt x="684060" y="1050468"/>
                </a:cubicBezTo>
                <a:cubicBezTo>
                  <a:pt x="683412" y="1052383"/>
                  <a:pt x="683088" y="1054577"/>
                  <a:pt x="683088" y="1057052"/>
                </a:cubicBezTo>
                <a:lnTo>
                  <a:pt x="683088" y="1072958"/>
                </a:lnTo>
                <a:cubicBezTo>
                  <a:pt x="683088" y="1075550"/>
                  <a:pt x="683412" y="1077847"/>
                  <a:pt x="684060" y="1079850"/>
                </a:cubicBezTo>
                <a:cubicBezTo>
                  <a:pt x="684708" y="1081853"/>
                  <a:pt x="685577" y="1083576"/>
                  <a:pt x="686667" y="1085020"/>
                </a:cubicBezTo>
                <a:cubicBezTo>
                  <a:pt x="687757" y="1086463"/>
                  <a:pt x="688994" y="1087685"/>
                  <a:pt x="690379" y="1088687"/>
                </a:cubicBezTo>
                <a:cubicBezTo>
                  <a:pt x="691763" y="1089688"/>
                  <a:pt x="693162" y="1090513"/>
                  <a:pt x="694576" y="1091161"/>
                </a:cubicBezTo>
                <a:cubicBezTo>
                  <a:pt x="697934" y="1092693"/>
                  <a:pt x="701763" y="1093547"/>
                  <a:pt x="706064" y="1093724"/>
                </a:cubicBezTo>
                <a:cubicBezTo>
                  <a:pt x="710364" y="1093547"/>
                  <a:pt x="714193" y="1092693"/>
                  <a:pt x="717551" y="1091161"/>
                </a:cubicBezTo>
                <a:cubicBezTo>
                  <a:pt x="718965" y="1090513"/>
                  <a:pt x="720364" y="1089688"/>
                  <a:pt x="721749" y="1088687"/>
                </a:cubicBezTo>
                <a:cubicBezTo>
                  <a:pt x="723133" y="1087685"/>
                  <a:pt x="724370" y="1086463"/>
                  <a:pt x="725460" y="1085020"/>
                </a:cubicBezTo>
                <a:cubicBezTo>
                  <a:pt x="726550" y="1083576"/>
                  <a:pt x="727419" y="1081853"/>
                  <a:pt x="728067" y="1079850"/>
                </a:cubicBezTo>
                <a:cubicBezTo>
                  <a:pt x="728715" y="1077847"/>
                  <a:pt x="729039" y="1075550"/>
                  <a:pt x="729039" y="1072958"/>
                </a:cubicBezTo>
                <a:lnTo>
                  <a:pt x="729039" y="1057052"/>
                </a:lnTo>
                <a:cubicBezTo>
                  <a:pt x="729039" y="1054577"/>
                  <a:pt x="728715" y="1052383"/>
                  <a:pt x="728067" y="1050468"/>
                </a:cubicBezTo>
                <a:cubicBezTo>
                  <a:pt x="727419" y="1048554"/>
                  <a:pt x="726550" y="1046890"/>
                  <a:pt x="725460" y="1045476"/>
                </a:cubicBezTo>
                <a:cubicBezTo>
                  <a:pt x="724370" y="1044062"/>
                  <a:pt x="723133" y="1042884"/>
                  <a:pt x="721749" y="1041941"/>
                </a:cubicBezTo>
                <a:cubicBezTo>
                  <a:pt x="720364" y="1040998"/>
                  <a:pt x="718965" y="1040203"/>
                  <a:pt x="717551" y="1039555"/>
                </a:cubicBezTo>
                <a:cubicBezTo>
                  <a:pt x="714193" y="1038082"/>
                  <a:pt x="710364" y="1037258"/>
                  <a:pt x="706064" y="1037081"/>
                </a:cubicBezTo>
                <a:close/>
                <a:moveTo>
                  <a:pt x="2049000" y="1036286"/>
                </a:moveTo>
                <a:cubicBezTo>
                  <a:pt x="2044700" y="1036462"/>
                  <a:pt x="2040870" y="1037316"/>
                  <a:pt x="2037513" y="1038848"/>
                </a:cubicBezTo>
                <a:cubicBezTo>
                  <a:pt x="2036099" y="1039496"/>
                  <a:pt x="2034700" y="1040321"/>
                  <a:pt x="2033315" y="1041322"/>
                </a:cubicBezTo>
                <a:cubicBezTo>
                  <a:pt x="2031931" y="1042324"/>
                  <a:pt x="2030694" y="1043561"/>
                  <a:pt x="2029604" y="1045034"/>
                </a:cubicBezTo>
                <a:cubicBezTo>
                  <a:pt x="2028514" y="1046507"/>
                  <a:pt x="2027645" y="1048230"/>
                  <a:pt x="2026997" y="1050203"/>
                </a:cubicBezTo>
                <a:cubicBezTo>
                  <a:pt x="2026349" y="1052177"/>
                  <a:pt x="2026025" y="1054460"/>
                  <a:pt x="2026025" y="1057052"/>
                </a:cubicBezTo>
                <a:lnTo>
                  <a:pt x="2026025" y="1072958"/>
                </a:lnTo>
                <a:cubicBezTo>
                  <a:pt x="2026025" y="1075432"/>
                  <a:pt x="2026349" y="1077626"/>
                  <a:pt x="2026997" y="1079541"/>
                </a:cubicBezTo>
                <a:cubicBezTo>
                  <a:pt x="2027645" y="1081456"/>
                  <a:pt x="2028514" y="1083105"/>
                  <a:pt x="2029604" y="1084490"/>
                </a:cubicBezTo>
                <a:cubicBezTo>
                  <a:pt x="2030694" y="1085874"/>
                  <a:pt x="2031931" y="1087052"/>
                  <a:pt x="2033315" y="1088024"/>
                </a:cubicBezTo>
                <a:cubicBezTo>
                  <a:pt x="2034700" y="1088996"/>
                  <a:pt x="2036099" y="1089777"/>
                  <a:pt x="2037513" y="1090366"/>
                </a:cubicBezTo>
                <a:cubicBezTo>
                  <a:pt x="2040870" y="1091839"/>
                  <a:pt x="2044700" y="1092663"/>
                  <a:pt x="2049000" y="1092840"/>
                </a:cubicBezTo>
                <a:cubicBezTo>
                  <a:pt x="2053242" y="1092663"/>
                  <a:pt x="2057042" y="1091839"/>
                  <a:pt x="2060400" y="1090366"/>
                </a:cubicBezTo>
                <a:cubicBezTo>
                  <a:pt x="2061813" y="1089777"/>
                  <a:pt x="2063212" y="1088996"/>
                  <a:pt x="2064597" y="1088024"/>
                </a:cubicBezTo>
                <a:cubicBezTo>
                  <a:pt x="2065981" y="1087052"/>
                  <a:pt x="2067218" y="1085874"/>
                  <a:pt x="2068308" y="1084490"/>
                </a:cubicBezTo>
                <a:cubicBezTo>
                  <a:pt x="2069398" y="1083105"/>
                  <a:pt x="2070267" y="1081456"/>
                  <a:pt x="2070915" y="1079541"/>
                </a:cubicBezTo>
                <a:cubicBezTo>
                  <a:pt x="2071563" y="1077626"/>
                  <a:pt x="2071887" y="1075432"/>
                  <a:pt x="2071887" y="1072958"/>
                </a:cubicBezTo>
                <a:lnTo>
                  <a:pt x="2071887" y="1057052"/>
                </a:lnTo>
                <a:cubicBezTo>
                  <a:pt x="2071887" y="1054460"/>
                  <a:pt x="2071563" y="1052177"/>
                  <a:pt x="2070915" y="1050203"/>
                </a:cubicBezTo>
                <a:cubicBezTo>
                  <a:pt x="2070267" y="1048230"/>
                  <a:pt x="2069398" y="1046507"/>
                  <a:pt x="2068308" y="1045034"/>
                </a:cubicBezTo>
                <a:cubicBezTo>
                  <a:pt x="2067218" y="1043561"/>
                  <a:pt x="2065981" y="1042324"/>
                  <a:pt x="2064597" y="1041322"/>
                </a:cubicBezTo>
                <a:cubicBezTo>
                  <a:pt x="2063212" y="1040321"/>
                  <a:pt x="2061813" y="1039496"/>
                  <a:pt x="2060400" y="1038848"/>
                </a:cubicBezTo>
                <a:cubicBezTo>
                  <a:pt x="2057042" y="1037316"/>
                  <a:pt x="2053242" y="1036462"/>
                  <a:pt x="2049000" y="1036286"/>
                </a:cubicBezTo>
                <a:close/>
                <a:moveTo>
                  <a:pt x="363075" y="1036286"/>
                </a:moveTo>
                <a:cubicBezTo>
                  <a:pt x="358775" y="1036462"/>
                  <a:pt x="354946" y="1037316"/>
                  <a:pt x="351588" y="1038848"/>
                </a:cubicBezTo>
                <a:cubicBezTo>
                  <a:pt x="350174" y="1039496"/>
                  <a:pt x="348775" y="1040321"/>
                  <a:pt x="347390" y="1041322"/>
                </a:cubicBezTo>
                <a:cubicBezTo>
                  <a:pt x="346006" y="1042324"/>
                  <a:pt x="344769" y="1043561"/>
                  <a:pt x="343679" y="1045034"/>
                </a:cubicBezTo>
                <a:cubicBezTo>
                  <a:pt x="342589" y="1046507"/>
                  <a:pt x="341720" y="1048230"/>
                  <a:pt x="341072" y="1050203"/>
                </a:cubicBezTo>
                <a:cubicBezTo>
                  <a:pt x="340424" y="1052177"/>
                  <a:pt x="340100" y="1054460"/>
                  <a:pt x="340100" y="1057052"/>
                </a:cubicBezTo>
                <a:lnTo>
                  <a:pt x="340100" y="1072958"/>
                </a:lnTo>
                <a:cubicBezTo>
                  <a:pt x="340100" y="1075432"/>
                  <a:pt x="340424" y="1077626"/>
                  <a:pt x="341072" y="1079541"/>
                </a:cubicBezTo>
                <a:cubicBezTo>
                  <a:pt x="341720" y="1081456"/>
                  <a:pt x="342589" y="1083105"/>
                  <a:pt x="343679" y="1084490"/>
                </a:cubicBezTo>
                <a:cubicBezTo>
                  <a:pt x="344769" y="1085874"/>
                  <a:pt x="346006" y="1087052"/>
                  <a:pt x="347390" y="1088024"/>
                </a:cubicBezTo>
                <a:cubicBezTo>
                  <a:pt x="348775" y="1088996"/>
                  <a:pt x="350174" y="1089777"/>
                  <a:pt x="351588" y="1090366"/>
                </a:cubicBezTo>
                <a:cubicBezTo>
                  <a:pt x="354946" y="1091839"/>
                  <a:pt x="358775" y="1092663"/>
                  <a:pt x="363075" y="1092840"/>
                </a:cubicBezTo>
                <a:cubicBezTo>
                  <a:pt x="367317" y="1092663"/>
                  <a:pt x="371117" y="1091839"/>
                  <a:pt x="374475" y="1090366"/>
                </a:cubicBezTo>
                <a:cubicBezTo>
                  <a:pt x="375888" y="1089777"/>
                  <a:pt x="377288" y="1088996"/>
                  <a:pt x="378672" y="1088024"/>
                </a:cubicBezTo>
                <a:cubicBezTo>
                  <a:pt x="380056" y="1087052"/>
                  <a:pt x="381294" y="1085874"/>
                  <a:pt x="382383" y="1084490"/>
                </a:cubicBezTo>
                <a:cubicBezTo>
                  <a:pt x="383473" y="1083105"/>
                  <a:pt x="384342" y="1081456"/>
                  <a:pt x="384990" y="1079541"/>
                </a:cubicBezTo>
                <a:cubicBezTo>
                  <a:pt x="385638" y="1077626"/>
                  <a:pt x="385962" y="1075432"/>
                  <a:pt x="385962" y="1072958"/>
                </a:cubicBezTo>
                <a:lnTo>
                  <a:pt x="385962" y="1057052"/>
                </a:lnTo>
                <a:cubicBezTo>
                  <a:pt x="385962" y="1054460"/>
                  <a:pt x="385638" y="1052177"/>
                  <a:pt x="384990" y="1050203"/>
                </a:cubicBezTo>
                <a:cubicBezTo>
                  <a:pt x="384342" y="1048230"/>
                  <a:pt x="383473" y="1046507"/>
                  <a:pt x="382383" y="1045034"/>
                </a:cubicBezTo>
                <a:cubicBezTo>
                  <a:pt x="381294" y="1043561"/>
                  <a:pt x="380056" y="1042324"/>
                  <a:pt x="378672" y="1041322"/>
                </a:cubicBezTo>
                <a:cubicBezTo>
                  <a:pt x="377288" y="1040321"/>
                  <a:pt x="375888" y="1039496"/>
                  <a:pt x="374475" y="1038848"/>
                </a:cubicBezTo>
                <a:cubicBezTo>
                  <a:pt x="371117" y="1037316"/>
                  <a:pt x="367317" y="1036462"/>
                  <a:pt x="363075" y="1036286"/>
                </a:cubicBezTo>
                <a:close/>
                <a:moveTo>
                  <a:pt x="914037" y="1023914"/>
                </a:moveTo>
                <a:lnTo>
                  <a:pt x="928176" y="1023914"/>
                </a:lnTo>
                <a:lnTo>
                  <a:pt x="928176" y="1072958"/>
                </a:lnTo>
                <a:cubicBezTo>
                  <a:pt x="928176" y="1075432"/>
                  <a:pt x="928500" y="1077626"/>
                  <a:pt x="929148" y="1079541"/>
                </a:cubicBezTo>
                <a:cubicBezTo>
                  <a:pt x="929796" y="1081456"/>
                  <a:pt x="930665" y="1083105"/>
                  <a:pt x="931755" y="1084490"/>
                </a:cubicBezTo>
                <a:cubicBezTo>
                  <a:pt x="932844" y="1085874"/>
                  <a:pt x="934082" y="1087052"/>
                  <a:pt x="935466" y="1088024"/>
                </a:cubicBezTo>
                <a:cubicBezTo>
                  <a:pt x="936850" y="1088996"/>
                  <a:pt x="938249" y="1089777"/>
                  <a:pt x="939663" y="1090366"/>
                </a:cubicBezTo>
                <a:cubicBezTo>
                  <a:pt x="943021" y="1091839"/>
                  <a:pt x="946850" y="1092663"/>
                  <a:pt x="951151" y="1092840"/>
                </a:cubicBezTo>
                <a:cubicBezTo>
                  <a:pt x="955451" y="1092663"/>
                  <a:pt x="959281" y="1091839"/>
                  <a:pt x="962639" y="1090366"/>
                </a:cubicBezTo>
                <a:cubicBezTo>
                  <a:pt x="964053" y="1089777"/>
                  <a:pt x="965452" y="1088996"/>
                  <a:pt x="966836" y="1088024"/>
                </a:cubicBezTo>
                <a:cubicBezTo>
                  <a:pt x="968220" y="1087052"/>
                  <a:pt x="969458" y="1085874"/>
                  <a:pt x="970548" y="1084490"/>
                </a:cubicBezTo>
                <a:cubicBezTo>
                  <a:pt x="971637" y="1083105"/>
                  <a:pt x="972506" y="1081456"/>
                  <a:pt x="973154" y="1079541"/>
                </a:cubicBezTo>
                <a:cubicBezTo>
                  <a:pt x="973802" y="1077626"/>
                  <a:pt x="974126" y="1075432"/>
                  <a:pt x="974126" y="1072958"/>
                </a:cubicBezTo>
                <a:lnTo>
                  <a:pt x="974126" y="1023914"/>
                </a:lnTo>
                <a:lnTo>
                  <a:pt x="988265" y="1023914"/>
                </a:lnTo>
                <a:lnTo>
                  <a:pt x="988265" y="1072958"/>
                </a:lnTo>
                <a:cubicBezTo>
                  <a:pt x="987735" y="1079379"/>
                  <a:pt x="986056" y="1085064"/>
                  <a:pt x="983228" y="1090012"/>
                </a:cubicBezTo>
                <a:cubicBezTo>
                  <a:pt x="982050" y="1092133"/>
                  <a:pt x="980548" y="1094210"/>
                  <a:pt x="978721" y="1096242"/>
                </a:cubicBezTo>
                <a:cubicBezTo>
                  <a:pt x="976895" y="1098275"/>
                  <a:pt x="974686" y="1100086"/>
                  <a:pt x="972094" y="1101677"/>
                </a:cubicBezTo>
                <a:cubicBezTo>
                  <a:pt x="969502" y="1103267"/>
                  <a:pt x="966483" y="1104549"/>
                  <a:pt x="963036" y="1105521"/>
                </a:cubicBezTo>
                <a:cubicBezTo>
                  <a:pt x="959590" y="1106493"/>
                  <a:pt x="955628" y="1106979"/>
                  <a:pt x="951151" y="1106979"/>
                </a:cubicBezTo>
                <a:cubicBezTo>
                  <a:pt x="946615" y="1106979"/>
                  <a:pt x="942624" y="1106493"/>
                  <a:pt x="939177" y="1105521"/>
                </a:cubicBezTo>
                <a:cubicBezTo>
                  <a:pt x="935731" y="1104549"/>
                  <a:pt x="932712" y="1103267"/>
                  <a:pt x="930120" y="1101677"/>
                </a:cubicBezTo>
                <a:cubicBezTo>
                  <a:pt x="927528" y="1100086"/>
                  <a:pt x="925333" y="1098275"/>
                  <a:pt x="923536" y="1096242"/>
                </a:cubicBezTo>
                <a:cubicBezTo>
                  <a:pt x="921740" y="1094210"/>
                  <a:pt x="920252" y="1092133"/>
                  <a:pt x="919074" y="1090012"/>
                </a:cubicBezTo>
                <a:cubicBezTo>
                  <a:pt x="916246" y="1085064"/>
                  <a:pt x="914567" y="1079379"/>
                  <a:pt x="914037" y="1072958"/>
                </a:cubicBezTo>
                <a:close/>
                <a:moveTo>
                  <a:pt x="757326" y="1023914"/>
                </a:moveTo>
                <a:lnTo>
                  <a:pt x="771464" y="1023914"/>
                </a:lnTo>
                <a:lnTo>
                  <a:pt x="771464" y="1106095"/>
                </a:lnTo>
                <a:lnTo>
                  <a:pt x="757326" y="1106095"/>
                </a:lnTo>
                <a:close/>
                <a:moveTo>
                  <a:pt x="2426554" y="1023031"/>
                </a:moveTo>
                <a:cubicBezTo>
                  <a:pt x="2431679" y="1023031"/>
                  <a:pt x="2436112" y="1023649"/>
                  <a:pt x="2439853" y="1024886"/>
                </a:cubicBezTo>
                <a:cubicBezTo>
                  <a:pt x="2443594" y="1026123"/>
                  <a:pt x="2446819" y="1027714"/>
                  <a:pt x="2449529" y="1029658"/>
                </a:cubicBezTo>
                <a:lnTo>
                  <a:pt x="2449529" y="1023914"/>
                </a:lnTo>
                <a:lnTo>
                  <a:pt x="2463668" y="1023914"/>
                </a:lnTo>
                <a:lnTo>
                  <a:pt x="2463668" y="1106095"/>
                </a:lnTo>
                <a:lnTo>
                  <a:pt x="2449529" y="1106095"/>
                </a:lnTo>
                <a:lnTo>
                  <a:pt x="2449529" y="1100351"/>
                </a:lnTo>
                <a:cubicBezTo>
                  <a:pt x="2446819" y="1102295"/>
                  <a:pt x="2443594" y="1103886"/>
                  <a:pt x="2439853" y="1105123"/>
                </a:cubicBezTo>
                <a:cubicBezTo>
                  <a:pt x="2436112" y="1106360"/>
                  <a:pt x="2431679" y="1106979"/>
                  <a:pt x="2426554" y="1106979"/>
                </a:cubicBezTo>
                <a:cubicBezTo>
                  <a:pt x="2422018" y="1106979"/>
                  <a:pt x="2418026" y="1106493"/>
                  <a:pt x="2414580" y="1105521"/>
                </a:cubicBezTo>
                <a:cubicBezTo>
                  <a:pt x="2411134" y="1104549"/>
                  <a:pt x="2408115" y="1103267"/>
                  <a:pt x="2405522" y="1101677"/>
                </a:cubicBezTo>
                <a:cubicBezTo>
                  <a:pt x="2402930" y="1100086"/>
                  <a:pt x="2400736" y="1098275"/>
                  <a:pt x="2398939" y="1096242"/>
                </a:cubicBezTo>
                <a:cubicBezTo>
                  <a:pt x="2397142" y="1094210"/>
                  <a:pt x="2395655" y="1092133"/>
                  <a:pt x="2394477" y="1090012"/>
                </a:cubicBezTo>
                <a:cubicBezTo>
                  <a:pt x="2391649" y="1085064"/>
                  <a:pt x="2389970" y="1079379"/>
                  <a:pt x="2389440" y="1072958"/>
                </a:cubicBezTo>
                <a:lnTo>
                  <a:pt x="2389440" y="1057052"/>
                </a:lnTo>
                <a:cubicBezTo>
                  <a:pt x="2389970" y="1050689"/>
                  <a:pt x="2391649" y="1045034"/>
                  <a:pt x="2394477" y="1040085"/>
                </a:cubicBezTo>
                <a:cubicBezTo>
                  <a:pt x="2395655" y="1037964"/>
                  <a:pt x="2397142" y="1035888"/>
                  <a:pt x="2398939" y="1033855"/>
                </a:cubicBezTo>
                <a:cubicBezTo>
                  <a:pt x="2400736" y="1031823"/>
                  <a:pt x="2402930" y="1029997"/>
                  <a:pt x="2405522" y="1028377"/>
                </a:cubicBezTo>
                <a:cubicBezTo>
                  <a:pt x="2408115" y="1026757"/>
                  <a:pt x="2411134" y="1025461"/>
                  <a:pt x="2414580" y="1024489"/>
                </a:cubicBezTo>
                <a:cubicBezTo>
                  <a:pt x="2418026" y="1023517"/>
                  <a:pt x="2422018" y="1023031"/>
                  <a:pt x="2426554" y="1023031"/>
                </a:cubicBezTo>
                <a:close/>
                <a:moveTo>
                  <a:pt x="2220980" y="1023031"/>
                </a:moveTo>
                <a:cubicBezTo>
                  <a:pt x="2225458" y="1023031"/>
                  <a:pt x="2229419" y="1023517"/>
                  <a:pt x="2232866" y="1024489"/>
                </a:cubicBezTo>
                <a:cubicBezTo>
                  <a:pt x="2236312" y="1025461"/>
                  <a:pt x="2239331" y="1026757"/>
                  <a:pt x="2241923" y="1028377"/>
                </a:cubicBezTo>
                <a:cubicBezTo>
                  <a:pt x="2244515" y="1029997"/>
                  <a:pt x="2246724" y="1031823"/>
                  <a:pt x="2248551" y="1033855"/>
                </a:cubicBezTo>
                <a:cubicBezTo>
                  <a:pt x="2250377" y="1035888"/>
                  <a:pt x="2251879" y="1037964"/>
                  <a:pt x="2253058" y="1040085"/>
                </a:cubicBezTo>
                <a:cubicBezTo>
                  <a:pt x="2255885" y="1045034"/>
                  <a:pt x="2257564" y="1050689"/>
                  <a:pt x="2258094" y="1057052"/>
                </a:cubicBezTo>
                <a:lnTo>
                  <a:pt x="2258094" y="1106095"/>
                </a:lnTo>
                <a:lnTo>
                  <a:pt x="2243956" y="1106095"/>
                </a:lnTo>
                <a:lnTo>
                  <a:pt x="2243956" y="1057052"/>
                </a:lnTo>
                <a:cubicBezTo>
                  <a:pt x="2243956" y="1054577"/>
                  <a:pt x="2243632" y="1052398"/>
                  <a:pt x="2242984" y="1050513"/>
                </a:cubicBezTo>
                <a:cubicBezTo>
                  <a:pt x="2242336" y="1048627"/>
                  <a:pt x="2241467" y="1046993"/>
                  <a:pt x="2240377" y="1045608"/>
                </a:cubicBezTo>
                <a:cubicBezTo>
                  <a:pt x="2239287" y="1044224"/>
                  <a:pt x="2238050" y="1043060"/>
                  <a:pt x="2236665" y="1042118"/>
                </a:cubicBezTo>
                <a:cubicBezTo>
                  <a:pt x="2235281" y="1041175"/>
                  <a:pt x="2233882" y="1040380"/>
                  <a:pt x="2232468" y="1039732"/>
                </a:cubicBezTo>
                <a:cubicBezTo>
                  <a:pt x="2229110" y="1038259"/>
                  <a:pt x="2225281" y="1037434"/>
                  <a:pt x="2220980" y="1037258"/>
                </a:cubicBezTo>
                <a:cubicBezTo>
                  <a:pt x="2216680" y="1037434"/>
                  <a:pt x="2212851" y="1038259"/>
                  <a:pt x="2209493" y="1039732"/>
                </a:cubicBezTo>
                <a:cubicBezTo>
                  <a:pt x="2208079" y="1040380"/>
                  <a:pt x="2206680" y="1041175"/>
                  <a:pt x="2205295" y="1042118"/>
                </a:cubicBezTo>
                <a:cubicBezTo>
                  <a:pt x="2203911" y="1043060"/>
                  <a:pt x="2202674" y="1044224"/>
                  <a:pt x="2201584" y="1045608"/>
                </a:cubicBezTo>
                <a:cubicBezTo>
                  <a:pt x="2200494" y="1046993"/>
                  <a:pt x="2199625" y="1048627"/>
                  <a:pt x="2198977" y="1050513"/>
                </a:cubicBezTo>
                <a:cubicBezTo>
                  <a:pt x="2198329" y="1052398"/>
                  <a:pt x="2198005" y="1054577"/>
                  <a:pt x="2198005" y="1057052"/>
                </a:cubicBezTo>
                <a:lnTo>
                  <a:pt x="2198005" y="1106095"/>
                </a:lnTo>
                <a:lnTo>
                  <a:pt x="2183866" y="1106095"/>
                </a:lnTo>
                <a:lnTo>
                  <a:pt x="2183866" y="1023914"/>
                </a:lnTo>
                <a:lnTo>
                  <a:pt x="2198005" y="1023914"/>
                </a:lnTo>
                <a:lnTo>
                  <a:pt x="2198005" y="1029746"/>
                </a:lnTo>
                <a:cubicBezTo>
                  <a:pt x="2200656" y="1027802"/>
                  <a:pt x="2203852" y="1026197"/>
                  <a:pt x="2207593" y="1024930"/>
                </a:cubicBezTo>
                <a:cubicBezTo>
                  <a:pt x="2211334" y="1023664"/>
                  <a:pt x="2215796" y="1023031"/>
                  <a:pt x="2220980" y="1023031"/>
                </a:cubicBezTo>
                <a:close/>
                <a:moveTo>
                  <a:pt x="2131279" y="1023031"/>
                </a:moveTo>
                <a:cubicBezTo>
                  <a:pt x="2136404" y="1023031"/>
                  <a:pt x="2140837" y="1023649"/>
                  <a:pt x="2144578" y="1024886"/>
                </a:cubicBezTo>
                <a:cubicBezTo>
                  <a:pt x="2148319" y="1026123"/>
                  <a:pt x="2151544" y="1027714"/>
                  <a:pt x="2154254" y="1029658"/>
                </a:cubicBezTo>
                <a:lnTo>
                  <a:pt x="2154254" y="1023914"/>
                </a:lnTo>
                <a:lnTo>
                  <a:pt x="2168393" y="1023914"/>
                </a:lnTo>
                <a:lnTo>
                  <a:pt x="2168393" y="1106095"/>
                </a:lnTo>
                <a:lnTo>
                  <a:pt x="2154254" y="1106095"/>
                </a:lnTo>
                <a:lnTo>
                  <a:pt x="2154254" y="1100351"/>
                </a:lnTo>
                <a:cubicBezTo>
                  <a:pt x="2151544" y="1102295"/>
                  <a:pt x="2148319" y="1103886"/>
                  <a:pt x="2144578" y="1105123"/>
                </a:cubicBezTo>
                <a:cubicBezTo>
                  <a:pt x="2140837" y="1106360"/>
                  <a:pt x="2136404" y="1106979"/>
                  <a:pt x="2131279" y="1106979"/>
                </a:cubicBezTo>
                <a:cubicBezTo>
                  <a:pt x="2126743" y="1106979"/>
                  <a:pt x="2122752" y="1106493"/>
                  <a:pt x="2119305" y="1105521"/>
                </a:cubicBezTo>
                <a:cubicBezTo>
                  <a:pt x="2115859" y="1104549"/>
                  <a:pt x="2112840" y="1103267"/>
                  <a:pt x="2110248" y="1101677"/>
                </a:cubicBezTo>
                <a:cubicBezTo>
                  <a:pt x="2107655" y="1100086"/>
                  <a:pt x="2105461" y="1098275"/>
                  <a:pt x="2103664" y="1096242"/>
                </a:cubicBezTo>
                <a:cubicBezTo>
                  <a:pt x="2101867" y="1094210"/>
                  <a:pt x="2100380" y="1092133"/>
                  <a:pt x="2099202" y="1090012"/>
                </a:cubicBezTo>
                <a:cubicBezTo>
                  <a:pt x="2096374" y="1085064"/>
                  <a:pt x="2094695" y="1079379"/>
                  <a:pt x="2094165" y="1072958"/>
                </a:cubicBezTo>
                <a:lnTo>
                  <a:pt x="2094165" y="1057052"/>
                </a:lnTo>
                <a:cubicBezTo>
                  <a:pt x="2094695" y="1050689"/>
                  <a:pt x="2096374" y="1045034"/>
                  <a:pt x="2099202" y="1040085"/>
                </a:cubicBezTo>
                <a:cubicBezTo>
                  <a:pt x="2100380" y="1037964"/>
                  <a:pt x="2101867" y="1035888"/>
                  <a:pt x="2103664" y="1033855"/>
                </a:cubicBezTo>
                <a:cubicBezTo>
                  <a:pt x="2105461" y="1031823"/>
                  <a:pt x="2107655" y="1029997"/>
                  <a:pt x="2110248" y="1028377"/>
                </a:cubicBezTo>
                <a:cubicBezTo>
                  <a:pt x="2112840" y="1026757"/>
                  <a:pt x="2115859" y="1025461"/>
                  <a:pt x="2119305" y="1024489"/>
                </a:cubicBezTo>
                <a:cubicBezTo>
                  <a:pt x="2122752" y="1023517"/>
                  <a:pt x="2126743" y="1023031"/>
                  <a:pt x="2131279" y="1023031"/>
                </a:cubicBezTo>
                <a:close/>
                <a:moveTo>
                  <a:pt x="2049000" y="1023031"/>
                </a:moveTo>
                <a:cubicBezTo>
                  <a:pt x="2053477" y="1023031"/>
                  <a:pt x="2057439" y="1023517"/>
                  <a:pt x="2060886" y="1024489"/>
                </a:cubicBezTo>
                <a:cubicBezTo>
                  <a:pt x="2064332" y="1025461"/>
                  <a:pt x="2067351" y="1026757"/>
                  <a:pt x="2069943" y="1028377"/>
                </a:cubicBezTo>
                <a:cubicBezTo>
                  <a:pt x="2072535" y="1029997"/>
                  <a:pt x="2074744" y="1031823"/>
                  <a:pt x="2076571" y="1033855"/>
                </a:cubicBezTo>
                <a:cubicBezTo>
                  <a:pt x="2078397" y="1035888"/>
                  <a:pt x="2079899" y="1037964"/>
                  <a:pt x="2081077" y="1040085"/>
                </a:cubicBezTo>
                <a:cubicBezTo>
                  <a:pt x="2083905" y="1045034"/>
                  <a:pt x="2085584" y="1050689"/>
                  <a:pt x="2086114" y="1057052"/>
                </a:cubicBezTo>
                <a:lnTo>
                  <a:pt x="2086114" y="1072958"/>
                </a:lnTo>
                <a:cubicBezTo>
                  <a:pt x="2085584" y="1079379"/>
                  <a:pt x="2083905" y="1085064"/>
                  <a:pt x="2081077" y="1090012"/>
                </a:cubicBezTo>
                <a:cubicBezTo>
                  <a:pt x="2079899" y="1092133"/>
                  <a:pt x="2078397" y="1094210"/>
                  <a:pt x="2076571" y="1096242"/>
                </a:cubicBezTo>
                <a:cubicBezTo>
                  <a:pt x="2074744" y="1098275"/>
                  <a:pt x="2072535" y="1100086"/>
                  <a:pt x="2069943" y="1101677"/>
                </a:cubicBezTo>
                <a:cubicBezTo>
                  <a:pt x="2067351" y="1103267"/>
                  <a:pt x="2064332" y="1104549"/>
                  <a:pt x="2060886" y="1105521"/>
                </a:cubicBezTo>
                <a:cubicBezTo>
                  <a:pt x="2057439" y="1106493"/>
                  <a:pt x="2053477" y="1106979"/>
                  <a:pt x="2049000" y="1106979"/>
                </a:cubicBezTo>
                <a:cubicBezTo>
                  <a:pt x="2043875" y="1106979"/>
                  <a:pt x="2039442" y="1106360"/>
                  <a:pt x="2035701" y="1105123"/>
                </a:cubicBezTo>
                <a:cubicBezTo>
                  <a:pt x="2031960" y="1103886"/>
                  <a:pt x="2028735" y="1102295"/>
                  <a:pt x="2026025" y="1100351"/>
                </a:cubicBezTo>
                <a:lnTo>
                  <a:pt x="2026025" y="1137907"/>
                </a:lnTo>
                <a:lnTo>
                  <a:pt x="2011886" y="1137907"/>
                </a:lnTo>
                <a:lnTo>
                  <a:pt x="2011886" y="1023914"/>
                </a:lnTo>
                <a:lnTo>
                  <a:pt x="2026025" y="1023914"/>
                </a:lnTo>
                <a:lnTo>
                  <a:pt x="2026025" y="1029658"/>
                </a:lnTo>
                <a:cubicBezTo>
                  <a:pt x="2028735" y="1027714"/>
                  <a:pt x="2031960" y="1026123"/>
                  <a:pt x="2035701" y="1024886"/>
                </a:cubicBezTo>
                <a:cubicBezTo>
                  <a:pt x="2039442" y="1023649"/>
                  <a:pt x="2043875" y="1023031"/>
                  <a:pt x="2049000" y="1023031"/>
                </a:cubicBezTo>
                <a:close/>
                <a:moveTo>
                  <a:pt x="1827539" y="1023031"/>
                </a:moveTo>
                <a:cubicBezTo>
                  <a:pt x="1832017" y="1023031"/>
                  <a:pt x="1835978" y="1023517"/>
                  <a:pt x="1839425" y="1024489"/>
                </a:cubicBezTo>
                <a:cubicBezTo>
                  <a:pt x="1842871" y="1025461"/>
                  <a:pt x="1845890" y="1026757"/>
                  <a:pt x="1848482" y="1028377"/>
                </a:cubicBezTo>
                <a:cubicBezTo>
                  <a:pt x="1851074" y="1029997"/>
                  <a:pt x="1853269" y="1031823"/>
                  <a:pt x="1855066" y="1033855"/>
                </a:cubicBezTo>
                <a:cubicBezTo>
                  <a:pt x="1856862" y="1035888"/>
                  <a:pt x="1858350" y="1037964"/>
                  <a:pt x="1859528" y="1040085"/>
                </a:cubicBezTo>
                <a:cubicBezTo>
                  <a:pt x="1862356" y="1045034"/>
                  <a:pt x="1864035" y="1050689"/>
                  <a:pt x="1864565" y="1057052"/>
                </a:cubicBezTo>
                <a:lnTo>
                  <a:pt x="1864565" y="1072958"/>
                </a:lnTo>
                <a:cubicBezTo>
                  <a:pt x="1864035" y="1079379"/>
                  <a:pt x="1862356" y="1085064"/>
                  <a:pt x="1859528" y="1090012"/>
                </a:cubicBezTo>
                <a:cubicBezTo>
                  <a:pt x="1858350" y="1092133"/>
                  <a:pt x="1856862" y="1094210"/>
                  <a:pt x="1855066" y="1096242"/>
                </a:cubicBezTo>
                <a:cubicBezTo>
                  <a:pt x="1853269" y="1098275"/>
                  <a:pt x="1851074" y="1100086"/>
                  <a:pt x="1848482" y="1101677"/>
                </a:cubicBezTo>
                <a:cubicBezTo>
                  <a:pt x="1845890" y="1103267"/>
                  <a:pt x="1842871" y="1104549"/>
                  <a:pt x="1839425" y="1105521"/>
                </a:cubicBezTo>
                <a:cubicBezTo>
                  <a:pt x="1835978" y="1106493"/>
                  <a:pt x="1832017" y="1106979"/>
                  <a:pt x="1827539" y="1106979"/>
                </a:cubicBezTo>
                <a:cubicBezTo>
                  <a:pt x="1823003" y="1106979"/>
                  <a:pt x="1819012" y="1106493"/>
                  <a:pt x="1815566" y="1105521"/>
                </a:cubicBezTo>
                <a:cubicBezTo>
                  <a:pt x="1812119" y="1104549"/>
                  <a:pt x="1809100" y="1103267"/>
                  <a:pt x="1806508" y="1101677"/>
                </a:cubicBezTo>
                <a:cubicBezTo>
                  <a:pt x="1803916" y="1100086"/>
                  <a:pt x="1801721" y="1098275"/>
                  <a:pt x="1799925" y="1096242"/>
                </a:cubicBezTo>
                <a:cubicBezTo>
                  <a:pt x="1798128" y="1094210"/>
                  <a:pt x="1796640" y="1092133"/>
                  <a:pt x="1795462" y="1090012"/>
                </a:cubicBezTo>
                <a:cubicBezTo>
                  <a:pt x="1792635" y="1085064"/>
                  <a:pt x="1790956" y="1079379"/>
                  <a:pt x="1790425" y="1072958"/>
                </a:cubicBezTo>
                <a:lnTo>
                  <a:pt x="1790425" y="1057052"/>
                </a:lnTo>
                <a:cubicBezTo>
                  <a:pt x="1790956" y="1050689"/>
                  <a:pt x="1792635" y="1045034"/>
                  <a:pt x="1795462" y="1040085"/>
                </a:cubicBezTo>
                <a:cubicBezTo>
                  <a:pt x="1796640" y="1037964"/>
                  <a:pt x="1798128" y="1035888"/>
                  <a:pt x="1799925" y="1033855"/>
                </a:cubicBezTo>
                <a:cubicBezTo>
                  <a:pt x="1801721" y="1031823"/>
                  <a:pt x="1803916" y="1029997"/>
                  <a:pt x="1806508" y="1028377"/>
                </a:cubicBezTo>
                <a:cubicBezTo>
                  <a:pt x="1809100" y="1026757"/>
                  <a:pt x="1812119" y="1025461"/>
                  <a:pt x="1815566" y="1024489"/>
                </a:cubicBezTo>
                <a:cubicBezTo>
                  <a:pt x="1819012" y="1023517"/>
                  <a:pt x="1823003" y="1023031"/>
                  <a:pt x="1827539" y="1023031"/>
                </a:cubicBezTo>
                <a:close/>
                <a:moveTo>
                  <a:pt x="1712179" y="1023031"/>
                </a:moveTo>
                <a:cubicBezTo>
                  <a:pt x="1717304" y="1023031"/>
                  <a:pt x="1721737" y="1023649"/>
                  <a:pt x="1725478" y="1024886"/>
                </a:cubicBezTo>
                <a:cubicBezTo>
                  <a:pt x="1729219" y="1026123"/>
                  <a:pt x="1732444" y="1027714"/>
                  <a:pt x="1735154" y="1029658"/>
                </a:cubicBezTo>
                <a:lnTo>
                  <a:pt x="1735154" y="1023914"/>
                </a:lnTo>
                <a:lnTo>
                  <a:pt x="1749293" y="1023914"/>
                </a:lnTo>
                <a:lnTo>
                  <a:pt x="1749293" y="1106095"/>
                </a:lnTo>
                <a:lnTo>
                  <a:pt x="1735154" y="1106095"/>
                </a:lnTo>
                <a:lnTo>
                  <a:pt x="1735154" y="1100351"/>
                </a:lnTo>
                <a:cubicBezTo>
                  <a:pt x="1732444" y="1102295"/>
                  <a:pt x="1729219" y="1103886"/>
                  <a:pt x="1725478" y="1105123"/>
                </a:cubicBezTo>
                <a:cubicBezTo>
                  <a:pt x="1721737" y="1106360"/>
                  <a:pt x="1717304" y="1106979"/>
                  <a:pt x="1712179" y="1106979"/>
                </a:cubicBezTo>
                <a:cubicBezTo>
                  <a:pt x="1707643" y="1106979"/>
                  <a:pt x="1703652" y="1106493"/>
                  <a:pt x="1700205" y="1105521"/>
                </a:cubicBezTo>
                <a:cubicBezTo>
                  <a:pt x="1696759" y="1104549"/>
                  <a:pt x="1693740" y="1103267"/>
                  <a:pt x="1691148" y="1101677"/>
                </a:cubicBezTo>
                <a:cubicBezTo>
                  <a:pt x="1688556" y="1100086"/>
                  <a:pt x="1686361" y="1098275"/>
                  <a:pt x="1684564" y="1096242"/>
                </a:cubicBezTo>
                <a:cubicBezTo>
                  <a:pt x="1682768" y="1094210"/>
                  <a:pt x="1681280" y="1092133"/>
                  <a:pt x="1680102" y="1090012"/>
                </a:cubicBezTo>
                <a:cubicBezTo>
                  <a:pt x="1677274" y="1085064"/>
                  <a:pt x="1675595" y="1079379"/>
                  <a:pt x="1675065" y="1072958"/>
                </a:cubicBezTo>
                <a:lnTo>
                  <a:pt x="1675065" y="1057052"/>
                </a:lnTo>
                <a:cubicBezTo>
                  <a:pt x="1675595" y="1050689"/>
                  <a:pt x="1677274" y="1045034"/>
                  <a:pt x="1680102" y="1040085"/>
                </a:cubicBezTo>
                <a:cubicBezTo>
                  <a:pt x="1681280" y="1037964"/>
                  <a:pt x="1682768" y="1035888"/>
                  <a:pt x="1684564" y="1033855"/>
                </a:cubicBezTo>
                <a:cubicBezTo>
                  <a:pt x="1686361" y="1031823"/>
                  <a:pt x="1688556" y="1029997"/>
                  <a:pt x="1691148" y="1028377"/>
                </a:cubicBezTo>
                <a:cubicBezTo>
                  <a:pt x="1693740" y="1026757"/>
                  <a:pt x="1696759" y="1025461"/>
                  <a:pt x="1700205" y="1024489"/>
                </a:cubicBezTo>
                <a:cubicBezTo>
                  <a:pt x="1703652" y="1023517"/>
                  <a:pt x="1707643" y="1023031"/>
                  <a:pt x="1712179" y="1023031"/>
                </a:cubicBezTo>
                <a:close/>
                <a:moveTo>
                  <a:pt x="1590665" y="1023031"/>
                </a:moveTo>
                <a:lnTo>
                  <a:pt x="1606130" y="1023031"/>
                </a:lnTo>
                <a:lnTo>
                  <a:pt x="1631933" y="1095491"/>
                </a:lnTo>
                <a:lnTo>
                  <a:pt x="1658089" y="1023031"/>
                </a:lnTo>
                <a:lnTo>
                  <a:pt x="1673377" y="1023031"/>
                </a:lnTo>
                <a:lnTo>
                  <a:pt x="1644658" y="1106095"/>
                </a:lnTo>
                <a:lnTo>
                  <a:pt x="1619473" y="1106095"/>
                </a:lnTo>
                <a:close/>
                <a:moveTo>
                  <a:pt x="1332770" y="1023031"/>
                </a:moveTo>
                <a:cubicBezTo>
                  <a:pt x="1337777" y="1023031"/>
                  <a:pt x="1341945" y="1024032"/>
                  <a:pt x="1345273" y="1026035"/>
                </a:cubicBezTo>
                <a:cubicBezTo>
                  <a:pt x="1348602" y="1028038"/>
                  <a:pt x="1351297" y="1030483"/>
                  <a:pt x="1353359" y="1033369"/>
                </a:cubicBezTo>
                <a:cubicBezTo>
                  <a:pt x="1355362" y="1030483"/>
                  <a:pt x="1358028" y="1028038"/>
                  <a:pt x="1361356" y="1026035"/>
                </a:cubicBezTo>
                <a:cubicBezTo>
                  <a:pt x="1364685" y="1024032"/>
                  <a:pt x="1368882" y="1023031"/>
                  <a:pt x="1373948" y="1023031"/>
                </a:cubicBezTo>
                <a:cubicBezTo>
                  <a:pt x="1378190" y="1023031"/>
                  <a:pt x="1382049" y="1023782"/>
                  <a:pt x="1385524" y="1025284"/>
                </a:cubicBezTo>
                <a:cubicBezTo>
                  <a:pt x="1389000" y="1026786"/>
                  <a:pt x="1391975" y="1028981"/>
                  <a:pt x="1394450" y="1031867"/>
                </a:cubicBezTo>
                <a:cubicBezTo>
                  <a:pt x="1396924" y="1034754"/>
                  <a:pt x="1398838" y="1038318"/>
                  <a:pt x="1400193" y="1042560"/>
                </a:cubicBezTo>
                <a:cubicBezTo>
                  <a:pt x="1401548" y="1046801"/>
                  <a:pt x="1402226" y="1051632"/>
                  <a:pt x="1402226" y="1057052"/>
                </a:cubicBezTo>
                <a:lnTo>
                  <a:pt x="1402226" y="1106095"/>
                </a:lnTo>
                <a:lnTo>
                  <a:pt x="1388087" y="1106095"/>
                </a:lnTo>
                <a:lnTo>
                  <a:pt x="1388087" y="1057052"/>
                </a:lnTo>
                <a:cubicBezTo>
                  <a:pt x="1388087" y="1054577"/>
                  <a:pt x="1387881" y="1052398"/>
                  <a:pt x="1387469" y="1050513"/>
                </a:cubicBezTo>
                <a:cubicBezTo>
                  <a:pt x="1387056" y="1048627"/>
                  <a:pt x="1386511" y="1046978"/>
                  <a:pt x="1385834" y="1045564"/>
                </a:cubicBezTo>
                <a:cubicBezTo>
                  <a:pt x="1385156" y="1044150"/>
                  <a:pt x="1384390" y="1042972"/>
                  <a:pt x="1383536" y="1042029"/>
                </a:cubicBezTo>
                <a:cubicBezTo>
                  <a:pt x="1382682" y="1041087"/>
                  <a:pt x="1381813" y="1040291"/>
                  <a:pt x="1380929" y="1039643"/>
                </a:cubicBezTo>
                <a:cubicBezTo>
                  <a:pt x="1378809" y="1038171"/>
                  <a:pt x="1376423" y="1037346"/>
                  <a:pt x="1373772" y="1037169"/>
                </a:cubicBezTo>
                <a:cubicBezTo>
                  <a:pt x="1371238" y="1037346"/>
                  <a:pt x="1369000" y="1038171"/>
                  <a:pt x="1367056" y="1039643"/>
                </a:cubicBezTo>
                <a:cubicBezTo>
                  <a:pt x="1366231" y="1040291"/>
                  <a:pt x="1365421" y="1041087"/>
                  <a:pt x="1364626" y="1042029"/>
                </a:cubicBezTo>
                <a:cubicBezTo>
                  <a:pt x="1363830" y="1042972"/>
                  <a:pt x="1363124" y="1044150"/>
                  <a:pt x="1362505" y="1045564"/>
                </a:cubicBezTo>
                <a:cubicBezTo>
                  <a:pt x="1361886" y="1046978"/>
                  <a:pt x="1361386" y="1048627"/>
                  <a:pt x="1361003" y="1050513"/>
                </a:cubicBezTo>
                <a:cubicBezTo>
                  <a:pt x="1360620" y="1052398"/>
                  <a:pt x="1360428" y="1054577"/>
                  <a:pt x="1360428" y="1057052"/>
                </a:cubicBezTo>
                <a:lnTo>
                  <a:pt x="1360428" y="1106095"/>
                </a:lnTo>
                <a:lnTo>
                  <a:pt x="1346290" y="1106095"/>
                </a:lnTo>
                <a:lnTo>
                  <a:pt x="1346290" y="1057052"/>
                </a:lnTo>
                <a:cubicBezTo>
                  <a:pt x="1346290" y="1054577"/>
                  <a:pt x="1346098" y="1052398"/>
                  <a:pt x="1345715" y="1050513"/>
                </a:cubicBezTo>
                <a:cubicBezTo>
                  <a:pt x="1345332" y="1048627"/>
                  <a:pt x="1344832" y="1046978"/>
                  <a:pt x="1344213" y="1045564"/>
                </a:cubicBezTo>
                <a:cubicBezTo>
                  <a:pt x="1343594" y="1044150"/>
                  <a:pt x="1342873" y="1042972"/>
                  <a:pt x="1342048" y="1042029"/>
                </a:cubicBezTo>
                <a:cubicBezTo>
                  <a:pt x="1341223" y="1041087"/>
                  <a:pt x="1340398" y="1040291"/>
                  <a:pt x="1339574" y="1039643"/>
                </a:cubicBezTo>
                <a:cubicBezTo>
                  <a:pt x="1337630" y="1038171"/>
                  <a:pt x="1335421" y="1037346"/>
                  <a:pt x="1332946" y="1037169"/>
                </a:cubicBezTo>
                <a:cubicBezTo>
                  <a:pt x="1330236" y="1037346"/>
                  <a:pt x="1327850" y="1038171"/>
                  <a:pt x="1325789" y="1039643"/>
                </a:cubicBezTo>
                <a:cubicBezTo>
                  <a:pt x="1324905" y="1040291"/>
                  <a:pt x="1324021" y="1041087"/>
                  <a:pt x="1323138" y="1042029"/>
                </a:cubicBezTo>
                <a:cubicBezTo>
                  <a:pt x="1322254" y="1042972"/>
                  <a:pt x="1321488" y="1044150"/>
                  <a:pt x="1320840" y="1045564"/>
                </a:cubicBezTo>
                <a:cubicBezTo>
                  <a:pt x="1320192" y="1046978"/>
                  <a:pt x="1319662" y="1048627"/>
                  <a:pt x="1319249" y="1050513"/>
                </a:cubicBezTo>
                <a:cubicBezTo>
                  <a:pt x="1318837" y="1052398"/>
                  <a:pt x="1318631" y="1054577"/>
                  <a:pt x="1318631" y="1057052"/>
                </a:cubicBezTo>
                <a:lnTo>
                  <a:pt x="1318631" y="1106095"/>
                </a:lnTo>
                <a:lnTo>
                  <a:pt x="1304492" y="1106095"/>
                </a:lnTo>
                <a:lnTo>
                  <a:pt x="1304492" y="1023914"/>
                </a:lnTo>
                <a:lnTo>
                  <a:pt x="1318631" y="1023914"/>
                </a:lnTo>
                <a:lnTo>
                  <a:pt x="1318631" y="1029658"/>
                </a:lnTo>
                <a:cubicBezTo>
                  <a:pt x="1319220" y="1029010"/>
                  <a:pt x="1319883" y="1028303"/>
                  <a:pt x="1320619" y="1027537"/>
                </a:cubicBezTo>
                <a:cubicBezTo>
                  <a:pt x="1321355" y="1026771"/>
                  <a:pt x="1322269" y="1026050"/>
                  <a:pt x="1323359" y="1025372"/>
                </a:cubicBezTo>
                <a:cubicBezTo>
                  <a:pt x="1324448" y="1024695"/>
                  <a:pt x="1325759" y="1024135"/>
                  <a:pt x="1327291" y="1023693"/>
                </a:cubicBezTo>
                <a:cubicBezTo>
                  <a:pt x="1328822" y="1023251"/>
                  <a:pt x="1330649" y="1023031"/>
                  <a:pt x="1332770" y="1023031"/>
                </a:cubicBezTo>
                <a:close/>
                <a:moveTo>
                  <a:pt x="1246514" y="1023031"/>
                </a:moveTo>
                <a:cubicBezTo>
                  <a:pt x="1250992" y="1023031"/>
                  <a:pt x="1254953" y="1023517"/>
                  <a:pt x="1258400" y="1024489"/>
                </a:cubicBezTo>
                <a:cubicBezTo>
                  <a:pt x="1261846" y="1025461"/>
                  <a:pt x="1264865" y="1026757"/>
                  <a:pt x="1267457" y="1028377"/>
                </a:cubicBezTo>
                <a:cubicBezTo>
                  <a:pt x="1270049" y="1029997"/>
                  <a:pt x="1272244" y="1031823"/>
                  <a:pt x="1274041" y="1033855"/>
                </a:cubicBezTo>
                <a:cubicBezTo>
                  <a:pt x="1275837" y="1035888"/>
                  <a:pt x="1277325" y="1037964"/>
                  <a:pt x="1278503" y="1040085"/>
                </a:cubicBezTo>
                <a:cubicBezTo>
                  <a:pt x="1281331" y="1045034"/>
                  <a:pt x="1283010" y="1050689"/>
                  <a:pt x="1283540" y="1057052"/>
                </a:cubicBezTo>
                <a:lnTo>
                  <a:pt x="1283540" y="1072958"/>
                </a:lnTo>
                <a:cubicBezTo>
                  <a:pt x="1283010" y="1079379"/>
                  <a:pt x="1281331" y="1085064"/>
                  <a:pt x="1278503" y="1090012"/>
                </a:cubicBezTo>
                <a:cubicBezTo>
                  <a:pt x="1277325" y="1092133"/>
                  <a:pt x="1275837" y="1094210"/>
                  <a:pt x="1274041" y="1096242"/>
                </a:cubicBezTo>
                <a:cubicBezTo>
                  <a:pt x="1272244" y="1098275"/>
                  <a:pt x="1270049" y="1100086"/>
                  <a:pt x="1267457" y="1101677"/>
                </a:cubicBezTo>
                <a:cubicBezTo>
                  <a:pt x="1264865" y="1103267"/>
                  <a:pt x="1261846" y="1104549"/>
                  <a:pt x="1258400" y="1105521"/>
                </a:cubicBezTo>
                <a:cubicBezTo>
                  <a:pt x="1254953" y="1106493"/>
                  <a:pt x="1250992" y="1106979"/>
                  <a:pt x="1246514" y="1106979"/>
                </a:cubicBezTo>
                <a:cubicBezTo>
                  <a:pt x="1241978" y="1106979"/>
                  <a:pt x="1237987" y="1106493"/>
                  <a:pt x="1234541" y="1105521"/>
                </a:cubicBezTo>
                <a:cubicBezTo>
                  <a:pt x="1231094" y="1104549"/>
                  <a:pt x="1228075" y="1103267"/>
                  <a:pt x="1225483" y="1101677"/>
                </a:cubicBezTo>
                <a:cubicBezTo>
                  <a:pt x="1222891" y="1100086"/>
                  <a:pt x="1220697" y="1098275"/>
                  <a:pt x="1218900" y="1096242"/>
                </a:cubicBezTo>
                <a:cubicBezTo>
                  <a:pt x="1217103" y="1094210"/>
                  <a:pt x="1215616" y="1092133"/>
                  <a:pt x="1214437" y="1090012"/>
                </a:cubicBezTo>
                <a:cubicBezTo>
                  <a:pt x="1211610" y="1085064"/>
                  <a:pt x="1209931" y="1079379"/>
                  <a:pt x="1209400" y="1072958"/>
                </a:cubicBezTo>
                <a:lnTo>
                  <a:pt x="1209400" y="1057052"/>
                </a:lnTo>
                <a:cubicBezTo>
                  <a:pt x="1209931" y="1050689"/>
                  <a:pt x="1211610" y="1045034"/>
                  <a:pt x="1214437" y="1040085"/>
                </a:cubicBezTo>
                <a:cubicBezTo>
                  <a:pt x="1215616" y="1037964"/>
                  <a:pt x="1217103" y="1035888"/>
                  <a:pt x="1218900" y="1033855"/>
                </a:cubicBezTo>
                <a:cubicBezTo>
                  <a:pt x="1220697" y="1031823"/>
                  <a:pt x="1222891" y="1029997"/>
                  <a:pt x="1225483" y="1028377"/>
                </a:cubicBezTo>
                <a:cubicBezTo>
                  <a:pt x="1228075" y="1026757"/>
                  <a:pt x="1231094" y="1025461"/>
                  <a:pt x="1234541" y="1024489"/>
                </a:cubicBezTo>
                <a:cubicBezTo>
                  <a:pt x="1237987" y="1023517"/>
                  <a:pt x="1241978" y="1023031"/>
                  <a:pt x="1246514" y="1023031"/>
                </a:cubicBezTo>
                <a:close/>
                <a:moveTo>
                  <a:pt x="1160878" y="1023031"/>
                </a:moveTo>
                <a:cubicBezTo>
                  <a:pt x="1165767" y="1023031"/>
                  <a:pt x="1170038" y="1023605"/>
                  <a:pt x="1173691" y="1024754"/>
                </a:cubicBezTo>
                <a:cubicBezTo>
                  <a:pt x="1177343" y="1025902"/>
                  <a:pt x="1180495" y="1027390"/>
                  <a:pt x="1183146" y="1029216"/>
                </a:cubicBezTo>
                <a:cubicBezTo>
                  <a:pt x="1185797" y="1031042"/>
                  <a:pt x="1188006" y="1033104"/>
                  <a:pt x="1189774" y="1035402"/>
                </a:cubicBezTo>
                <a:cubicBezTo>
                  <a:pt x="1191541" y="1037699"/>
                  <a:pt x="1192970" y="1039997"/>
                  <a:pt x="1194059" y="1042294"/>
                </a:cubicBezTo>
                <a:cubicBezTo>
                  <a:pt x="1195149" y="1044592"/>
                  <a:pt x="1195959" y="1046772"/>
                  <a:pt x="1196490" y="1048834"/>
                </a:cubicBezTo>
                <a:cubicBezTo>
                  <a:pt x="1197020" y="1050895"/>
                  <a:pt x="1197403" y="1052633"/>
                  <a:pt x="1197638" y="1054047"/>
                </a:cubicBezTo>
                <a:lnTo>
                  <a:pt x="1183676" y="1054047"/>
                </a:lnTo>
                <a:cubicBezTo>
                  <a:pt x="1183382" y="1051926"/>
                  <a:pt x="1182837" y="1050071"/>
                  <a:pt x="1182042" y="1048480"/>
                </a:cubicBezTo>
                <a:cubicBezTo>
                  <a:pt x="1181246" y="1046890"/>
                  <a:pt x="1180274" y="1045505"/>
                  <a:pt x="1179125" y="1044327"/>
                </a:cubicBezTo>
                <a:cubicBezTo>
                  <a:pt x="1177977" y="1043149"/>
                  <a:pt x="1176740" y="1042147"/>
                  <a:pt x="1175414" y="1041322"/>
                </a:cubicBezTo>
                <a:cubicBezTo>
                  <a:pt x="1174089" y="1040498"/>
                  <a:pt x="1172748" y="1039820"/>
                  <a:pt x="1171393" y="1039290"/>
                </a:cubicBezTo>
                <a:cubicBezTo>
                  <a:pt x="1168212" y="1038053"/>
                  <a:pt x="1164707" y="1037346"/>
                  <a:pt x="1160878" y="1037169"/>
                </a:cubicBezTo>
                <a:cubicBezTo>
                  <a:pt x="1156577" y="1037346"/>
                  <a:pt x="1152748" y="1038171"/>
                  <a:pt x="1149390" y="1039643"/>
                </a:cubicBezTo>
                <a:cubicBezTo>
                  <a:pt x="1147976" y="1040291"/>
                  <a:pt x="1146577" y="1041087"/>
                  <a:pt x="1145193" y="1042029"/>
                </a:cubicBezTo>
                <a:cubicBezTo>
                  <a:pt x="1143808" y="1042972"/>
                  <a:pt x="1142571" y="1044150"/>
                  <a:pt x="1141481" y="1045564"/>
                </a:cubicBezTo>
                <a:cubicBezTo>
                  <a:pt x="1140391" y="1046978"/>
                  <a:pt x="1139522" y="1048627"/>
                  <a:pt x="1138874" y="1050513"/>
                </a:cubicBezTo>
                <a:cubicBezTo>
                  <a:pt x="1138226" y="1052398"/>
                  <a:pt x="1137902" y="1054577"/>
                  <a:pt x="1137902" y="1057052"/>
                </a:cubicBezTo>
                <a:lnTo>
                  <a:pt x="1137902" y="1072958"/>
                </a:lnTo>
                <a:cubicBezTo>
                  <a:pt x="1137902" y="1075550"/>
                  <a:pt x="1138226" y="1077847"/>
                  <a:pt x="1138874" y="1079850"/>
                </a:cubicBezTo>
                <a:cubicBezTo>
                  <a:pt x="1139522" y="1081853"/>
                  <a:pt x="1140391" y="1083576"/>
                  <a:pt x="1141481" y="1085020"/>
                </a:cubicBezTo>
                <a:cubicBezTo>
                  <a:pt x="1142571" y="1086463"/>
                  <a:pt x="1143808" y="1087685"/>
                  <a:pt x="1145193" y="1088687"/>
                </a:cubicBezTo>
                <a:cubicBezTo>
                  <a:pt x="1146577" y="1089688"/>
                  <a:pt x="1147976" y="1090513"/>
                  <a:pt x="1149390" y="1091161"/>
                </a:cubicBezTo>
                <a:cubicBezTo>
                  <a:pt x="1152748" y="1092693"/>
                  <a:pt x="1156577" y="1093547"/>
                  <a:pt x="1160878" y="1093724"/>
                </a:cubicBezTo>
                <a:cubicBezTo>
                  <a:pt x="1164707" y="1093547"/>
                  <a:pt x="1168242" y="1092811"/>
                  <a:pt x="1171482" y="1091515"/>
                </a:cubicBezTo>
                <a:cubicBezTo>
                  <a:pt x="1172837" y="1090985"/>
                  <a:pt x="1174177" y="1090292"/>
                  <a:pt x="1175502" y="1089438"/>
                </a:cubicBezTo>
                <a:cubicBezTo>
                  <a:pt x="1176828" y="1088584"/>
                  <a:pt x="1178050" y="1087538"/>
                  <a:pt x="1179170" y="1086301"/>
                </a:cubicBezTo>
                <a:cubicBezTo>
                  <a:pt x="1180289" y="1085064"/>
                  <a:pt x="1181246" y="1083606"/>
                  <a:pt x="1182042" y="1081927"/>
                </a:cubicBezTo>
                <a:cubicBezTo>
                  <a:pt x="1182837" y="1080248"/>
                  <a:pt x="1183382" y="1078289"/>
                  <a:pt x="1183676" y="1076051"/>
                </a:cubicBezTo>
                <a:lnTo>
                  <a:pt x="1197638" y="1076051"/>
                </a:lnTo>
                <a:cubicBezTo>
                  <a:pt x="1197462" y="1077405"/>
                  <a:pt x="1197093" y="1079129"/>
                  <a:pt x="1196534" y="1081220"/>
                </a:cubicBezTo>
                <a:cubicBezTo>
                  <a:pt x="1195974" y="1083311"/>
                  <a:pt x="1195149" y="1085491"/>
                  <a:pt x="1194059" y="1087759"/>
                </a:cubicBezTo>
                <a:cubicBezTo>
                  <a:pt x="1192970" y="1090027"/>
                  <a:pt x="1191541" y="1092310"/>
                  <a:pt x="1189774" y="1094608"/>
                </a:cubicBezTo>
                <a:cubicBezTo>
                  <a:pt x="1188006" y="1096905"/>
                  <a:pt x="1185797" y="1098967"/>
                  <a:pt x="1183146" y="1100793"/>
                </a:cubicBezTo>
                <a:cubicBezTo>
                  <a:pt x="1180495" y="1102619"/>
                  <a:pt x="1177343" y="1104107"/>
                  <a:pt x="1173691" y="1105256"/>
                </a:cubicBezTo>
                <a:cubicBezTo>
                  <a:pt x="1170038" y="1106405"/>
                  <a:pt x="1165767" y="1106979"/>
                  <a:pt x="1160878" y="1106979"/>
                </a:cubicBezTo>
                <a:cubicBezTo>
                  <a:pt x="1156342" y="1106979"/>
                  <a:pt x="1152350" y="1106493"/>
                  <a:pt x="1148904" y="1105521"/>
                </a:cubicBezTo>
                <a:cubicBezTo>
                  <a:pt x="1145458" y="1104549"/>
                  <a:pt x="1142439" y="1103267"/>
                  <a:pt x="1139846" y="1101677"/>
                </a:cubicBezTo>
                <a:cubicBezTo>
                  <a:pt x="1137254" y="1100086"/>
                  <a:pt x="1135060" y="1098275"/>
                  <a:pt x="1133263" y="1096242"/>
                </a:cubicBezTo>
                <a:cubicBezTo>
                  <a:pt x="1131466" y="1094210"/>
                  <a:pt x="1129979" y="1092133"/>
                  <a:pt x="1128801" y="1090012"/>
                </a:cubicBezTo>
                <a:cubicBezTo>
                  <a:pt x="1125973" y="1085064"/>
                  <a:pt x="1124294" y="1079379"/>
                  <a:pt x="1123764" y="1072958"/>
                </a:cubicBezTo>
                <a:lnTo>
                  <a:pt x="1123764" y="1057052"/>
                </a:lnTo>
                <a:cubicBezTo>
                  <a:pt x="1124294" y="1050689"/>
                  <a:pt x="1125973" y="1045034"/>
                  <a:pt x="1128801" y="1040085"/>
                </a:cubicBezTo>
                <a:cubicBezTo>
                  <a:pt x="1129979" y="1037964"/>
                  <a:pt x="1131466" y="1035888"/>
                  <a:pt x="1133263" y="1033855"/>
                </a:cubicBezTo>
                <a:cubicBezTo>
                  <a:pt x="1135060" y="1031823"/>
                  <a:pt x="1137254" y="1029997"/>
                  <a:pt x="1139846" y="1028377"/>
                </a:cubicBezTo>
                <a:cubicBezTo>
                  <a:pt x="1142439" y="1026757"/>
                  <a:pt x="1145458" y="1025461"/>
                  <a:pt x="1148904" y="1024489"/>
                </a:cubicBezTo>
                <a:cubicBezTo>
                  <a:pt x="1152350" y="1023517"/>
                  <a:pt x="1156342" y="1023031"/>
                  <a:pt x="1160878" y="1023031"/>
                </a:cubicBezTo>
                <a:close/>
                <a:moveTo>
                  <a:pt x="706064" y="1023031"/>
                </a:moveTo>
                <a:cubicBezTo>
                  <a:pt x="711189" y="1023031"/>
                  <a:pt x="715622" y="1023634"/>
                  <a:pt x="719363" y="1024842"/>
                </a:cubicBezTo>
                <a:cubicBezTo>
                  <a:pt x="723104" y="1026050"/>
                  <a:pt x="726329" y="1027655"/>
                  <a:pt x="729039" y="1029658"/>
                </a:cubicBezTo>
                <a:lnTo>
                  <a:pt x="729039" y="1023826"/>
                </a:lnTo>
                <a:lnTo>
                  <a:pt x="743178" y="1023826"/>
                </a:lnTo>
                <a:lnTo>
                  <a:pt x="743178" y="1103886"/>
                </a:lnTo>
                <a:cubicBezTo>
                  <a:pt x="742647" y="1110307"/>
                  <a:pt x="740969" y="1115992"/>
                  <a:pt x="738141" y="1120941"/>
                </a:cubicBezTo>
                <a:cubicBezTo>
                  <a:pt x="736963" y="1123062"/>
                  <a:pt x="735460" y="1125138"/>
                  <a:pt x="733634" y="1127171"/>
                </a:cubicBezTo>
                <a:cubicBezTo>
                  <a:pt x="731808" y="1129203"/>
                  <a:pt x="729599" y="1131015"/>
                  <a:pt x="727007" y="1132605"/>
                </a:cubicBezTo>
                <a:cubicBezTo>
                  <a:pt x="724414" y="1134196"/>
                  <a:pt x="721395" y="1135477"/>
                  <a:pt x="717949" y="1136449"/>
                </a:cubicBezTo>
                <a:cubicBezTo>
                  <a:pt x="714503" y="1137421"/>
                  <a:pt x="710541" y="1137907"/>
                  <a:pt x="706064" y="1137907"/>
                </a:cubicBezTo>
                <a:cubicBezTo>
                  <a:pt x="700055" y="1137907"/>
                  <a:pt x="694959" y="1137053"/>
                  <a:pt x="690776" y="1135345"/>
                </a:cubicBezTo>
                <a:cubicBezTo>
                  <a:pt x="686593" y="1133636"/>
                  <a:pt x="683118" y="1131515"/>
                  <a:pt x="680349" y="1128982"/>
                </a:cubicBezTo>
                <a:cubicBezTo>
                  <a:pt x="677580" y="1126449"/>
                  <a:pt x="675430" y="1123695"/>
                  <a:pt x="673898" y="1120720"/>
                </a:cubicBezTo>
                <a:cubicBezTo>
                  <a:pt x="672366" y="1117745"/>
                  <a:pt x="671247" y="1115020"/>
                  <a:pt x="670540" y="1112546"/>
                </a:cubicBezTo>
                <a:lnTo>
                  <a:pt x="684767" y="1112546"/>
                </a:lnTo>
                <a:cubicBezTo>
                  <a:pt x="686122" y="1115550"/>
                  <a:pt x="687978" y="1117863"/>
                  <a:pt x="690334" y="1119483"/>
                </a:cubicBezTo>
                <a:cubicBezTo>
                  <a:pt x="692691" y="1121103"/>
                  <a:pt x="695047" y="1122296"/>
                  <a:pt x="697404" y="1123062"/>
                </a:cubicBezTo>
                <a:cubicBezTo>
                  <a:pt x="700173" y="1123945"/>
                  <a:pt x="703059" y="1124446"/>
                  <a:pt x="706064" y="1124564"/>
                </a:cubicBezTo>
                <a:cubicBezTo>
                  <a:pt x="710364" y="1124387"/>
                  <a:pt x="714193" y="1123533"/>
                  <a:pt x="717551" y="1122001"/>
                </a:cubicBezTo>
                <a:cubicBezTo>
                  <a:pt x="718965" y="1121353"/>
                  <a:pt x="720364" y="1120528"/>
                  <a:pt x="721749" y="1119527"/>
                </a:cubicBezTo>
                <a:cubicBezTo>
                  <a:pt x="723133" y="1118525"/>
                  <a:pt x="724370" y="1117303"/>
                  <a:pt x="725460" y="1115860"/>
                </a:cubicBezTo>
                <a:cubicBezTo>
                  <a:pt x="726550" y="1114416"/>
                  <a:pt x="727419" y="1112708"/>
                  <a:pt x="728067" y="1110734"/>
                </a:cubicBezTo>
                <a:cubicBezTo>
                  <a:pt x="728715" y="1108761"/>
                  <a:pt x="729039" y="1106478"/>
                  <a:pt x="729039" y="1103886"/>
                </a:cubicBezTo>
                <a:lnTo>
                  <a:pt x="729039" y="1100351"/>
                </a:lnTo>
                <a:cubicBezTo>
                  <a:pt x="726329" y="1102237"/>
                  <a:pt x="723104" y="1103812"/>
                  <a:pt x="719363" y="1105079"/>
                </a:cubicBezTo>
                <a:cubicBezTo>
                  <a:pt x="715622" y="1106346"/>
                  <a:pt x="711189" y="1106979"/>
                  <a:pt x="706064" y="1106979"/>
                </a:cubicBezTo>
                <a:cubicBezTo>
                  <a:pt x="701527" y="1106979"/>
                  <a:pt x="697536" y="1106493"/>
                  <a:pt x="694090" y="1105521"/>
                </a:cubicBezTo>
                <a:cubicBezTo>
                  <a:pt x="690644" y="1104549"/>
                  <a:pt x="687624" y="1103267"/>
                  <a:pt x="685032" y="1101677"/>
                </a:cubicBezTo>
                <a:cubicBezTo>
                  <a:pt x="682440" y="1100086"/>
                  <a:pt x="680246" y="1098275"/>
                  <a:pt x="678449" y="1096242"/>
                </a:cubicBezTo>
                <a:cubicBezTo>
                  <a:pt x="676652" y="1094210"/>
                  <a:pt x="675165" y="1092133"/>
                  <a:pt x="673987" y="1090012"/>
                </a:cubicBezTo>
                <a:cubicBezTo>
                  <a:pt x="671159" y="1085064"/>
                  <a:pt x="669480" y="1079379"/>
                  <a:pt x="668950" y="1072958"/>
                </a:cubicBezTo>
                <a:lnTo>
                  <a:pt x="668950" y="1057052"/>
                </a:lnTo>
                <a:cubicBezTo>
                  <a:pt x="669480" y="1050689"/>
                  <a:pt x="671159" y="1045034"/>
                  <a:pt x="673987" y="1040085"/>
                </a:cubicBezTo>
                <a:cubicBezTo>
                  <a:pt x="675165" y="1037964"/>
                  <a:pt x="676652" y="1035888"/>
                  <a:pt x="678449" y="1033855"/>
                </a:cubicBezTo>
                <a:cubicBezTo>
                  <a:pt x="680246" y="1031823"/>
                  <a:pt x="682440" y="1029997"/>
                  <a:pt x="685032" y="1028377"/>
                </a:cubicBezTo>
                <a:cubicBezTo>
                  <a:pt x="687624" y="1026757"/>
                  <a:pt x="690644" y="1025461"/>
                  <a:pt x="694090" y="1024489"/>
                </a:cubicBezTo>
                <a:cubicBezTo>
                  <a:pt x="697536" y="1023517"/>
                  <a:pt x="701527" y="1023031"/>
                  <a:pt x="706064" y="1023031"/>
                </a:cubicBezTo>
                <a:close/>
                <a:moveTo>
                  <a:pt x="435457" y="1023031"/>
                </a:moveTo>
                <a:cubicBezTo>
                  <a:pt x="438108" y="1023031"/>
                  <a:pt x="440553" y="1023310"/>
                  <a:pt x="442791" y="1023870"/>
                </a:cubicBezTo>
                <a:cubicBezTo>
                  <a:pt x="445030" y="1024430"/>
                  <a:pt x="447165" y="1025181"/>
                  <a:pt x="449198" y="1026123"/>
                </a:cubicBezTo>
                <a:cubicBezTo>
                  <a:pt x="451230" y="1027066"/>
                  <a:pt x="453248" y="1028141"/>
                  <a:pt x="455251" y="1029349"/>
                </a:cubicBezTo>
                <a:cubicBezTo>
                  <a:pt x="457254" y="1030556"/>
                  <a:pt x="459345" y="1031808"/>
                  <a:pt x="461525" y="1033104"/>
                </a:cubicBezTo>
                <a:lnTo>
                  <a:pt x="454456" y="1043973"/>
                </a:lnTo>
                <a:cubicBezTo>
                  <a:pt x="449684" y="1040969"/>
                  <a:pt x="445693" y="1038819"/>
                  <a:pt x="442482" y="1037523"/>
                </a:cubicBezTo>
                <a:cubicBezTo>
                  <a:pt x="439271" y="1036227"/>
                  <a:pt x="436930" y="1035579"/>
                  <a:pt x="435457" y="1035579"/>
                </a:cubicBezTo>
                <a:cubicBezTo>
                  <a:pt x="434102" y="1035579"/>
                  <a:pt x="432776" y="1035800"/>
                  <a:pt x="431480" y="1036241"/>
                </a:cubicBezTo>
                <a:cubicBezTo>
                  <a:pt x="430184" y="1036683"/>
                  <a:pt x="429050" y="1037287"/>
                  <a:pt x="428078" y="1038053"/>
                </a:cubicBezTo>
                <a:cubicBezTo>
                  <a:pt x="427106" y="1038819"/>
                  <a:pt x="426326" y="1039761"/>
                  <a:pt x="425737" y="1040881"/>
                </a:cubicBezTo>
                <a:cubicBezTo>
                  <a:pt x="425147" y="1042000"/>
                  <a:pt x="424853" y="1043208"/>
                  <a:pt x="424853" y="1044504"/>
                </a:cubicBezTo>
                <a:cubicBezTo>
                  <a:pt x="424853" y="1046507"/>
                  <a:pt x="425295" y="1048274"/>
                  <a:pt x="426178" y="1049806"/>
                </a:cubicBezTo>
                <a:cubicBezTo>
                  <a:pt x="427062" y="1051337"/>
                  <a:pt x="428211" y="1052692"/>
                  <a:pt x="429625" y="1053870"/>
                </a:cubicBezTo>
                <a:cubicBezTo>
                  <a:pt x="431039" y="1055049"/>
                  <a:pt x="432659" y="1056124"/>
                  <a:pt x="434485" y="1057096"/>
                </a:cubicBezTo>
                <a:cubicBezTo>
                  <a:pt x="436311" y="1058068"/>
                  <a:pt x="438196" y="1058996"/>
                  <a:pt x="440140" y="1059879"/>
                </a:cubicBezTo>
                <a:cubicBezTo>
                  <a:pt x="442497" y="1060940"/>
                  <a:pt x="444912" y="1062162"/>
                  <a:pt x="447386" y="1063547"/>
                </a:cubicBezTo>
                <a:cubicBezTo>
                  <a:pt x="449861" y="1064931"/>
                  <a:pt x="452099" y="1066595"/>
                  <a:pt x="454102" y="1068539"/>
                </a:cubicBezTo>
                <a:cubicBezTo>
                  <a:pt x="456105" y="1070483"/>
                  <a:pt x="457740" y="1072781"/>
                  <a:pt x="459007" y="1075432"/>
                </a:cubicBezTo>
                <a:cubicBezTo>
                  <a:pt x="460273" y="1078083"/>
                  <a:pt x="460907" y="1081205"/>
                  <a:pt x="460907" y="1084799"/>
                </a:cubicBezTo>
                <a:lnTo>
                  <a:pt x="460907" y="1085241"/>
                </a:lnTo>
                <a:cubicBezTo>
                  <a:pt x="460907" y="1089011"/>
                  <a:pt x="460229" y="1092266"/>
                  <a:pt x="458874" y="1095005"/>
                </a:cubicBezTo>
                <a:cubicBezTo>
                  <a:pt x="457519" y="1097745"/>
                  <a:pt x="455693" y="1099998"/>
                  <a:pt x="453395" y="1101765"/>
                </a:cubicBezTo>
                <a:cubicBezTo>
                  <a:pt x="451098" y="1103533"/>
                  <a:pt x="448403" y="1104843"/>
                  <a:pt x="445310" y="1105698"/>
                </a:cubicBezTo>
                <a:cubicBezTo>
                  <a:pt x="442217" y="1106552"/>
                  <a:pt x="438933" y="1106979"/>
                  <a:pt x="435457" y="1106979"/>
                </a:cubicBezTo>
                <a:cubicBezTo>
                  <a:pt x="431392" y="1106979"/>
                  <a:pt x="427769" y="1106508"/>
                  <a:pt x="424588" y="1105565"/>
                </a:cubicBezTo>
                <a:cubicBezTo>
                  <a:pt x="421407" y="1104622"/>
                  <a:pt x="418653" y="1103533"/>
                  <a:pt x="416326" y="1102295"/>
                </a:cubicBezTo>
                <a:cubicBezTo>
                  <a:pt x="413999" y="1101058"/>
                  <a:pt x="412113" y="1099821"/>
                  <a:pt x="410670" y="1098584"/>
                </a:cubicBezTo>
                <a:cubicBezTo>
                  <a:pt x="409227" y="1097347"/>
                  <a:pt x="408210" y="1096404"/>
                  <a:pt x="407621" y="1095756"/>
                </a:cubicBezTo>
                <a:lnTo>
                  <a:pt x="416105" y="1087450"/>
                </a:lnTo>
                <a:cubicBezTo>
                  <a:pt x="417165" y="1088334"/>
                  <a:pt x="418446" y="1089217"/>
                  <a:pt x="419949" y="1090101"/>
                </a:cubicBezTo>
                <a:cubicBezTo>
                  <a:pt x="421451" y="1090985"/>
                  <a:pt x="423056" y="1091765"/>
                  <a:pt x="424765" y="1092443"/>
                </a:cubicBezTo>
                <a:cubicBezTo>
                  <a:pt x="426473" y="1093120"/>
                  <a:pt x="428226" y="1093680"/>
                  <a:pt x="430022" y="1094122"/>
                </a:cubicBezTo>
                <a:cubicBezTo>
                  <a:pt x="431819" y="1094563"/>
                  <a:pt x="433601" y="1094784"/>
                  <a:pt x="435369" y="1094784"/>
                </a:cubicBezTo>
                <a:cubicBezTo>
                  <a:pt x="439257" y="1094784"/>
                  <a:pt x="442320" y="1093901"/>
                  <a:pt x="444559" y="1092133"/>
                </a:cubicBezTo>
                <a:cubicBezTo>
                  <a:pt x="446797" y="1090366"/>
                  <a:pt x="447917" y="1088068"/>
                  <a:pt x="447917" y="1085241"/>
                </a:cubicBezTo>
                <a:cubicBezTo>
                  <a:pt x="447917" y="1083532"/>
                  <a:pt x="447519" y="1082001"/>
                  <a:pt x="446724" y="1080646"/>
                </a:cubicBezTo>
                <a:cubicBezTo>
                  <a:pt x="445928" y="1079291"/>
                  <a:pt x="444883" y="1078053"/>
                  <a:pt x="443587" y="1076934"/>
                </a:cubicBezTo>
                <a:cubicBezTo>
                  <a:pt x="442291" y="1075815"/>
                  <a:pt x="440818" y="1074828"/>
                  <a:pt x="439168" y="1073974"/>
                </a:cubicBezTo>
                <a:cubicBezTo>
                  <a:pt x="437519" y="1073120"/>
                  <a:pt x="435810" y="1072310"/>
                  <a:pt x="434043" y="1071544"/>
                </a:cubicBezTo>
                <a:cubicBezTo>
                  <a:pt x="431569" y="1070483"/>
                  <a:pt x="429036" y="1069276"/>
                  <a:pt x="426444" y="1067921"/>
                </a:cubicBezTo>
                <a:cubicBezTo>
                  <a:pt x="423851" y="1066566"/>
                  <a:pt x="421495" y="1064872"/>
                  <a:pt x="419374" y="1062840"/>
                </a:cubicBezTo>
                <a:cubicBezTo>
                  <a:pt x="417253" y="1060807"/>
                  <a:pt x="415501" y="1058318"/>
                  <a:pt x="414116" y="1055373"/>
                </a:cubicBezTo>
                <a:cubicBezTo>
                  <a:pt x="412732" y="1052427"/>
                  <a:pt x="412040" y="1048804"/>
                  <a:pt x="412040" y="1044504"/>
                </a:cubicBezTo>
                <a:cubicBezTo>
                  <a:pt x="412040" y="1040557"/>
                  <a:pt x="412732" y="1037213"/>
                  <a:pt x="414116" y="1034474"/>
                </a:cubicBezTo>
                <a:cubicBezTo>
                  <a:pt x="415501" y="1031735"/>
                  <a:pt x="417298" y="1029525"/>
                  <a:pt x="419507" y="1027847"/>
                </a:cubicBezTo>
                <a:cubicBezTo>
                  <a:pt x="421716" y="1026168"/>
                  <a:pt x="424220" y="1024945"/>
                  <a:pt x="427018" y="1024179"/>
                </a:cubicBezTo>
                <a:cubicBezTo>
                  <a:pt x="429816" y="1023413"/>
                  <a:pt x="432629" y="1023031"/>
                  <a:pt x="435457" y="1023031"/>
                </a:cubicBezTo>
                <a:close/>
                <a:moveTo>
                  <a:pt x="363075" y="1023031"/>
                </a:moveTo>
                <a:cubicBezTo>
                  <a:pt x="367553" y="1023031"/>
                  <a:pt x="371514" y="1023517"/>
                  <a:pt x="374961" y="1024489"/>
                </a:cubicBezTo>
                <a:cubicBezTo>
                  <a:pt x="378407" y="1025461"/>
                  <a:pt x="381426" y="1026757"/>
                  <a:pt x="384018" y="1028377"/>
                </a:cubicBezTo>
                <a:cubicBezTo>
                  <a:pt x="386610" y="1029997"/>
                  <a:pt x="388819" y="1031823"/>
                  <a:pt x="390646" y="1033855"/>
                </a:cubicBezTo>
                <a:cubicBezTo>
                  <a:pt x="392472" y="1035888"/>
                  <a:pt x="393974" y="1037964"/>
                  <a:pt x="395152" y="1040085"/>
                </a:cubicBezTo>
                <a:cubicBezTo>
                  <a:pt x="397980" y="1045034"/>
                  <a:pt x="399659" y="1050689"/>
                  <a:pt x="400189" y="1057052"/>
                </a:cubicBezTo>
                <a:lnTo>
                  <a:pt x="400189" y="1072958"/>
                </a:lnTo>
                <a:cubicBezTo>
                  <a:pt x="399659" y="1079379"/>
                  <a:pt x="397980" y="1085064"/>
                  <a:pt x="395152" y="1090012"/>
                </a:cubicBezTo>
                <a:cubicBezTo>
                  <a:pt x="393974" y="1092133"/>
                  <a:pt x="392472" y="1094210"/>
                  <a:pt x="390646" y="1096242"/>
                </a:cubicBezTo>
                <a:cubicBezTo>
                  <a:pt x="388819" y="1098275"/>
                  <a:pt x="386610" y="1100086"/>
                  <a:pt x="384018" y="1101677"/>
                </a:cubicBezTo>
                <a:cubicBezTo>
                  <a:pt x="381426" y="1103267"/>
                  <a:pt x="378407" y="1104549"/>
                  <a:pt x="374961" y="1105521"/>
                </a:cubicBezTo>
                <a:cubicBezTo>
                  <a:pt x="371514" y="1106493"/>
                  <a:pt x="367553" y="1106979"/>
                  <a:pt x="363075" y="1106979"/>
                </a:cubicBezTo>
                <a:cubicBezTo>
                  <a:pt x="357950" y="1106979"/>
                  <a:pt x="353517" y="1106360"/>
                  <a:pt x="349776" y="1105123"/>
                </a:cubicBezTo>
                <a:cubicBezTo>
                  <a:pt x="346035" y="1103886"/>
                  <a:pt x="342810" y="1102295"/>
                  <a:pt x="340100" y="1100351"/>
                </a:cubicBezTo>
                <a:lnTo>
                  <a:pt x="340100" y="1137907"/>
                </a:lnTo>
                <a:lnTo>
                  <a:pt x="325961" y="1137907"/>
                </a:lnTo>
                <a:lnTo>
                  <a:pt x="325961" y="1023914"/>
                </a:lnTo>
                <a:lnTo>
                  <a:pt x="340100" y="1023914"/>
                </a:lnTo>
                <a:lnTo>
                  <a:pt x="340100" y="1029658"/>
                </a:lnTo>
                <a:cubicBezTo>
                  <a:pt x="342810" y="1027714"/>
                  <a:pt x="346035" y="1026123"/>
                  <a:pt x="349776" y="1024886"/>
                </a:cubicBezTo>
                <a:cubicBezTo>
                  <a:pt x="353517" y="1023649"/>
                  <a:pt x="357950" y="1023031"/>
                  <a:pt x="363075" y="1023031"/>
                </a:cubicBezTo>
                <a:close/>
                <a:moveTo>
                  <a:pt x="479175" y="1017729"/>
                </a:moveTo>
                <a:cubicBezTo>
                  <a:pt x="480471" y="1017729"/>
                  <a:pt x="481694" y="1017979"/>
                  <a:pt x="482842" y="1018480"/>
                </a:cubicBezTo>
                <a:cubicBezTo>
                  <a:pt x="483991" y="1018980"/>
                  <a:pt x="485007" y="1019658"/>
                  <a:pt x="485891" y="1020512"/>
                </a:cubicBezTo>
                <a:cubicBezTo>
                  <a:pt x="486775" y="1021366"/>
                  <a:pt x="487467" y="1022382"/>
                  <a:pt x="487968" y="1023561"/>
                </a:cubicBezTo>
                <a:cubicBezTo>
                  <a:pt x="488468" y="1024739"/>
                  <a:pt x="488719" y="1025976"/>
                  <a:pt x="488719" y="1027272"/>
                </a:cubicBezTo>
                <a:cubicBezTo>
                  <a:pt x="488719" y="1028568"/>
                  <a:pt x="488468" y="1029791"/>
                  <a:pt x="487968" y="1030939"/>
                </a:cubicBezTo>
                <a:cubicBezTo>
                  <a:pt x="487467" y="1032088"/>
                  <a:pt x="486775" y="1033104"/>
                  <a:pt x="485891" y="1033988"/>
                </a:cubicBezTo>
                <a:cubicBezTo>
                  <a:pt x="485007" y="1034872"/>
                  <a:pt x="483991" y="1035564"/>
                  <a:pt x="482842" y="1036065"/>
                </a:cubicBezTo>
                <a:cubicBezTo>
                  <a:pt x="481694" y="1036565"/>
                  <a:pt x="480471" y="1036816"/>
                  <a:pt x="479175" y="1036816"/>
                </a:cubicBezTo>
                <a:cubicBezTo>
                  <a:pt x="477820" y="1036816"/>
                  <a:pt x="476568" y="1036565"/>
                  <a:pt x="475420" y="1036065"/>
                </a:cubicBezTo>
                <a:cubicBezTo>
                  <a:pt x="474271" y="1035564"/>
                  <a:pt x="473269" y="1034872"/>
                  <a:pt x="472415" y="1033988"/>
                </a:cubicBezTo>
                <a:cubicBezTo>
                  <a:pt x="471561" y="1033104"/>
                  <a:pt x="470883" y="1032088"/>
                  <a:pt x="470383" y="1030939"/>
                </a:cubicBezTo>
                <a:cubicBezTo>
                  <a:pt x="469882" y="1029791"/>
                  <a:pt x="469632" y="1028568"/>
                  <a:pt x="469632" y="1027272"/>
                </a:cubicBezTo>
                <a:cubicBezTo>
                  <a:pt x="469632" y="1025976"/>
                  <a:pt x="469882" y="1024739"/>
                  <a:pt x="470383" y="1023561"/>
                </a:cubicBezTo>
                <a:cubicBezTo>
                  <a:pt x="470883" y="1022382"/>
                  <a:pt x="471561" y="1021366"/>
                  <a:pt x="472415" y="1020512"/>
                </a:cubicBezTo>
                <a:cubicBezTo>
                  <a:pt x="473269" y="1019658"/>
                  <a:pt x="474271" y="1018980"/>
                  <a:pt x="475420" y="1018480"/>
                </a:cubicBezTo>
                <a:cubicBezTo>
                  <a:pt x="476568" y="1017979"/>
                  <a:pt x="477820" y="1017729"/>
                  <a:pt x="479175" y="1017729"/>
                </a:cubicBezTo>
                <a:close/>
                <a:moveTo>
                  <a:pt x="2276396" y="996521"/>
                </a:moveTo>
                <a:lnTo>
                  <a:pt x="2290534" y="996521"/>
                </a:lnTo>
                <a:lnTo>
                  <a:pt x="2290534" y="1106095"/>
                </a:lnTo>
                <a:lnTo>
                  <a:pt x="2276396" y="1106095"/>
                </a:lnTo>
                <a:close/>
                <a:moveTo>
                  <a:pt x="2345159" y="994753"/>
                </a:moveTo>
                <a:cubicBezTo>
                  <a:pt x="2349047" y="994753"/>
                  <a:pt x="2352596" y="995195"/>
                  <a:pt x="2355807" y="996079"/>
                </a:cubicBezTo>
                <a:cubicBezTo>
                  <a:pt x="2359018" y="996962"/>
                  <a:pt x="2361801" y="997905"/>
                  <a:pt x="2364158" y="998906"/>
                </a:cubicBezTo>
                <a:cubicBezTo>
                  <a:pt x="2366927" y="1000085"/>
                  <a:pt x="2369401" y="1001440"/>
                  <a:pt x="2371581" y="1002971"/>
                </a:cubicBezTo>
                <a:lnTo>
                  <a:pt x="2378827" y="1007920"/>
                </a:lnTo>
                <a:lnTo>
                  <a:pt x="2370962" y="1019761"/>
                </a:lnTo>
                <a:lnTo>
                  <a:pt x="2364953" y="1015873"/>
                </a:lnTo>
                <a:cubicBezTo>
                  <a:pt x="2363480" y="1014930"/>
                  <a:pt x="2361831" y="1014032"/>
                  <a:pt x="2360004" y="1013178"/>
                </a:cubicBezTo>
                <a:cubicBezTo>
                  <a:pt x="2358178" y="1012323"/>
                  <a:pt x="2356337" y="1011572"/>
                  <a:pt x="2354482" y="1010924"/>
                </a:cubicBezTo>
                <a:cubicBezTo>
                  <a:pt x="2352626" y="1010276"/>
                  <a:pt x="2350873" y="1009776"/>
                  <a:pt x="2349224" y="1009422"/>
                </a:cubicBezTo>
                <a:cubicBezTo>
                  <a:pt x="2347574" y="1009069"/>
                  <a:pt x="2346219" y="1008892"/>
                  <a:pt x="2345159" y="1008892"/>
                </a:cubicBezTo>
                <a:cubicBezTo>
                  <a:pt x="2342920" y="1008892"/>
                  <a:pt x="2340799" y="1009231"/>
                  <a:pt x="2338796" y="1009908"/>
                </a:cubicBezTo>
                <a:cubicBezTo>
                  <a:pt x="2336794" y="1010585"/>
                  <a:pt x="2335026" y="1011543"/>
                  <a:pt x="2333494" y="1012780"/>
                </a:cubicBezTo>
                <a:cubicBezTo>
                  <a:pt x="2331963" y="1014017"/>
                  <a:pt x="2330740" y="1015490"/>
                  <a:pt x="2329827" y="1017198"/>
                </a:cubicBezTo>
                <a:cubicBezTo>
                  <a:pt x="2328914" y="1018907"/>
                  <a:pt x="2328458" y="1020792"/>
                  <a:pt x="2328458" y="1022854"/>
                </a:cubicBezTo>
                <a:cubicBezTo>
                  <a:pt x="2328458" y="1026271"/>
                  <a:pt x="2329179" y="1029172"/>
                  <a:pt x="2330623" y="1031558"/>
                </a:cubicBezTo>
                <a:cubicBezTo>
                  <a:pt x="2332066" y="1033944"/>
                  <a:pt x="2333966" y="1036050"/>
                  <a:pt x="2336322" y="1037876"/>
                </a:cubicBezTo>
                <a:cubicBezTo>
                  <a:pt x="2338679" y="1039702"/>
                  <a:pt x="2341359" y="1041322"/>
                  <a:pt x="2344364" y="1042736"/>
                </a:cubicBezTo>
                <a:cubicBezTo>
                  <a:pt x="2347368" y="1044150"/>
                  <a:pt x="2350446" y="1045593"/>
                  <a:pt x="2353598" y="1047066"/>
                </a:cubicBezTo>
                <a:cubicBezTo>
                  <a:pt x="2356750" y="1048539"/>
                  <a:pt x="2359828" y="1050130"/>
                  <a:pt x="2362832" y="1051838"/>
                </a:cubicBezTo>
                <a:cubicBezTo>
                  <a:pt x="2365837" y="1053546"/>
                  <a:pt x="2368517" y="1055594"/>
                  <a:pt x="2370874" y="1057980"/>
                </a:cubicBezTo>
                <a:cubicBezTo>
                  <a:pt x="2373230" y="1060365"/>
                  <a:pt x="2375130" y="1063193"/>
                  <a:pt x="2376573" y="1066463"/>
                </a:cubicBezTo>
                <a:cubicBezTo>
                  <a:pt x="2378016" y="1069732"/>
                  <a:pt x="2378738" y="1073635"/>
                  <a:pt x="2378738" y="1078171"/>
                </a:cubicBezTo>
                <a:lnTo>
                  <a:pt x="2378738" y="1078967"/>
                </a:lnTo>
                <a:cubicBezTo>
                  <a:pt x="2378679" y="1083856"/>
                  <a:pt x="2377766" y="1088098"/>
                  <a:pt x="2375999" y="1091691"/>
                </a:cubicBezTo>
                <a:cubicBezTo>
                  <a:pt x="2374232" y="1095285"/>
                  <a:pt x="2371831" y="1098245"/>
                  <a:pt x="2368797" y="1100572"/>
                </a:cubicBezTo>
                <a:cubicBezTo>
                  <a:pt x="2365763" y="1102899"/>
                  <a:pt x="2362214" y="1104622"/>
                  <a:pt x="2358149" y="1105742"/>
                </a:cubicBezTo>
                <a:cubicBezTo>
                  <a:pt x="2354084" y="1106861"/>
                  <a:pt x="2349754" y="1107421"/>
                  <a:pt x="2345159" y="1107421"/>
                </a:cubicBezTo>
                <a:cubicBezTo>
                  <a:pt x="2338679" y="1107421"/>
                  <a:pt x="2333156" y="1106699"/>
                  <a:pt x="2328590" y="1105256"/>
                </a:cubicBezTo>
                <a:cubicBezTo>
                  <a:pt x="2324025" y="1103812"/>
                  <a:pt x="2320239" y="1102207"/>
                  <a:pt x="2317235" y="1100440"/>
                </a:cubicBezTo>
                <a:cubicBezTo>
                  <a:pt x="2313759" y="1098437"/>
                  <a:pt x="2310873" y="1096110"/>
                  <a:pt x="2308575" y="1093459"/>
                </a:cubicBezTo>
                <a:lnTo>
                  <a:pt x="2317942" y="1084269"/>
                </a:lnTo>
                <a:cubicBezTo>
                  <a:pt x="2319061" y="1085388"/>
                  <a:pt x="2320563" y="1086537"/>
                  <a:pt x="2322449" y="1087715"/>
                </a:cubicBezTo>
                <a:cubicBezTo>
                  <a:pt x="2324334" y="1088893"/>
                  <a:pt x="2326469" y="1089954"/>
                  <a:pt x="2328855" y="1090896"/>
                </a:cubicBezTo>
                <a:cubicBezTo>
                  <a:pt x="2331241" y="1091839"/>
                  <a:pt x="2333804" y="1092605"/>
                  <a:pt x="2336543" y="1093194"/>
                </a:cubicBezTo>
                <a:cubicBezTo>
                  <a:pt x="2339282" y="1093783"/>
                  <a:pt x="2342096" y="1094077"/>
                  <a:pt x="2344982" y="1094077"/>
                </a:cubicBezTo>
                <a:cubicBezTo>
                  <a:pt x="2347928" y="1094077"/>
                  <a:pt x="2350593" y="1093709"/>
                  <a:pt x="2352979" y="1092973"/>
                </a:cubicBezTo>
                <a:cubicBezTo>
                  <a:pt x="2355365" y="1092236"/>
                  <a:pt x="2357398" y="1091191"/>
                  <a:pt x="2359077" y="1089836"/>
                </a:cubicBezTo>
                <a:cubicBezTo>
                  <a:pt x="2360756" y="1088481"/>
                  <a:pt x="2362037" y="1086890"/>
                  <a:pt x="2362921" y="1085064"/>
                </a:cubicBezTo>
                <a:cubicBezTo>
                  <a:pt x="2363804" y="1083238"/>
                  <a:pt x="2364246" y="1081205"/>
                  <a:pt x="2364246" y="1078967"/>
                </a:cubicBezTo>
                <a:cubicBezTo>
                  <a:pt x="2364246" y="1075727"/>
                  <a:pt x="2363524" y="1073017"/>
                  <a:pt x="2362081" y="1070837"/>
                </a:cubicBezTo>
                <a:cubicBezTo>
                  <a:pt x="2360638" y="1068657"/>
                  <a:pt x="2358738" y="1066772"/>
                  <a:pt x="2356381" y="1065181"/>
                </a:cubicBezTo>
                <a:cubicBezTo>
                  <a:pt x="2354025" y="1063591"/>
                  <a:pt x="2351345" y="1062177"/>
                  <a:pt x="2348340" y="1060940"/>
                </a:cubicBezTo>
                <a:cubicBezTo>
                  <a:pt x="2345336" y="1059703"/>
                  <a:pt x="2342272" y="1058407"/>
                  <a:pt x="2339150" y="1057052"/>
                </a:cubicBezTo>
                <a:cubicBezTo>
                  <a:pt x="2336028" y="1055697"/>
                  <a:pt x="2332964" y="1054136"/>
                  <a:pt x="2329960" y="1052368"/>
                </a:cubicBezTo>
                <a:cubicBezTo>
                  <a:pt x="2326955" y="1050601"/>
                  <a:pt x="2324275" y="1048421"/>
                  <a:pt x="2321918" y="1045829"/>
                </a:cubicBezTo>
                <a:cubicBezTo>
                  <a:pt x="2319562" y="1043237"/>
                  <a:pt x="2317662" y="1040085"/>
                  <a:pt x="2316219" y="1036374"/>
                </a:cubicBezTo>
                <a:cubicBezTo>
                  <a:pt x="2314775" y="1032662"/>
                  <a:pt x="2314054" y="1028156"/>
                  <a:pt x="2314054" y="1022854"/>
                </a:cubicBezTo>
                <a:cubicBezTo>
                  <a:pt x="2314054" y="1017729"/>
                  <a:pt x="2314967" y="1013384"/>
                  <a:pt x="2316793" y="1009820"/>
                </a:cubicBezTo>
                <a:cubicBezTo>
                  <a:pt x="2318619" y="1006256"/>
                  <a:pt x="2321005" y="1003354"/>
                  <a:pt x="2323951" y="1001116"/>
                </a:cubicBezTo>
                <a:cubicBezTo>
                  <a:pt x="2326896" y="998877"/>
                  <a:pt x="2330225" y="997257"/>
                  <a:pt x="2333936" y="996255"/>
                </a:cubicBezTo>
                <a:cubicBezTo>
                  <a:pt x="2337648" y="995254"/>
                  <a:pt x="2341389" y="994753"/>
                  <a:pt x="2345159" y="994753"/>
                </a:cubicBezTo>
                <a:close/>
                <a:moveTo>
                  <a:pt x="1889936" y="992986"/>
                </a:moveTo>
                <a:lnTo>
                  <a:pt x="1904251" y="992986"/>
                </a:lnTo>
                <a:lnTo>
                  <a:pt x="1904251" y="1023914"/>
                </a:lnTo>
                <a:lnTo>
                  <a:pt x="1918655" y="1023914"/>
                </a:lnTo>
                <a:lnTo>
                  <a:pt x="1918655" y="1037169"/>
                </a:lnTo>
                <a:lnTo>
                  <a:pt x="1904074" y="1037169"/>
                </a:lnTo>
                <a:lnTo>
                  <a:pt x="1904074" y="1106095"/>
                </a:lnTo>
                <a:lnTo>
                  <a:pt x="1889936" y="1106095"/>
                </a:lnTo>
                <a:lnTo>
                  <a:pt x="1889936" y="1037169"/>
                </a:lnTo>
                <a:lnTo>
                  <a:pt x="1875443" y="1037169"/>
                </a:lnTo>
                <a:lnTo>
                  <a:pt x="1875443" y="1023914"/>
                </a:lnTo>
                <a:lnTo>
                  <a:pt x="1889936" y="1023914"/>
                </a:lnTo>
                <a:close/>
                <a:moveTo>
                  <a:pt x="1767329" y="992986"/>
                </a:moveTo>
                <a:lnTo>
                  <a:pt x="1781468" y="992986"/>
                </a:lnTo>
                <a:lnTo>
                  <a:pt x="1781468" y="1106095"/>
                </a:lnTo>
                <a:lnTo>
                  <a:pt x="1767329" y="1106095"/>
                </a:lnTo>
                <a:close/>
                <a:moveTo>
                  <a:pt x="1506796" y="992986"/>
                </a:moveTo>
                <a:lnTo>
                  <a:pt x="1520935" y="992986"/>
                </a:lnTo>
                <a:lnTo>
                  <a:pt x="1520935" y="1029658"/>
                </a:lnTo>
                <a:cubicBezTo>
                  <a:pt x="1523645" y="1027714"/>
                  <a:pt x="1526870" y="1026123"/>
                  <a:pt x="1530611" y="1024886"/>
                </a:cubicBezTo>
                <a:cubicBezTo>
                  <a:pt x="1534352" y="1023649"/>
                  <a:pt x="1538785" y="1023031"/>
                  <a:pt x="1543910" y="1023031"/>
                </a:cubicBezTo>
                <a:cubicBezTo>
                  <a:pt x="1548387" y="1023031"/>
                  <a:pt x="1552349" y="1023517"/>
                  <a:pt x="1555795" y="1024489"/>
                </a:cubicBezTo>
                <a:cubicBezTo>
                  <a:pt x="1559242" y="1025461"/>
                  <a:pt x="1562261" y="1026757"/>
                  <a:pt x="1564853" y="1028377"/>
                </a:cubicBezTo>
                <a:cubicBezTo>
                  <a:pt x="1567445" y="1029997"/>
                  <a:pt x="1569654" y="1031823"/>
                  <a:pt x="1571481" y="1033855"/>
                </a:cubicBezTo>
                <a:cubicBezTo>
                  <a:pt x="1573307" y="1035888"/>
                  <a:pt x="1574809" y="1037964"/>
                  <a:pt x="1575987" y="1040085"/>
                </a:cubicBezTo>
                <a:cubicBezTo>
                  <a:pt x="1578815" y="1045034"/>
                  <a:pt x="1580494" y="1050689"/>
                  <a:pt x="1581024" y="1057052"/>
                </a:cubicBezTo>
                <a:lnTo>
                  <a:pt x="1581024" y="1072958"/>
                </a:lnTo>
                <a:cubicBezTo>
                  <a:pt x="1580494" y="1079379"/>
                  <a:pt x="1578815" y="1085064"/>
                  <a:pt x="1575987" y="1090012"/>
                </a:cubicBezTo>
                <a:cubicBezTo>
                  <a:pt x="1574809" y="1092133"/>
                  <a:pt x="1573307" y="1094210"/>
                  <a:pt x="1571481" y="1096242"/>
                </a:cubicBezTo>
                <a:cubicBezTo>
                  <a:pt x="1569654" y="1098275"/>
                  <a:pt x="1567445" y="1100086"/>
                  <a:pt x="1564853" y="1101677"/>
                </a:cubicBezTo>
                <a:cubicBezTo>
                  <a:pt x="1562261" y="1103267"/>
                  <a:pt x="1559242" y="1104549"/>
                  <a:pt x="1555795" y="1105521"/>
                </a:cubicBezTo>
                <a:cubicBezTo>
                  <a:pt x="1552349" y="1106493"/>
                  <a:pt x="1548387" y="1106979"/>
                  <a:pt x="1543910" y="1106979"/>
                </a:cubicBezTo>
                <a:cubicBezTo>
                  <a:pt x="1538785" y="1106979"/>
                  <a:pt x="1534352" y="1106360"/>
                  <a:pt x="1530611" y="1105123"/>
                </a:cubicBezTo>
                <a:cubicBezTo>
                  <a:pt x="1526870" y="1103886"/>
                  <a:pt x="1523645" y="1102295"/>
                  <a:pt x="1520935" y="1100351"/>
                </a:cubicBezTo>
                <a:lnTo>
                  <a:pt x="1520935" y="1106095"/>
                </a:lnTo>
                <a:lnTo>
                  <a:pt x="1506796" y="1106095"/>
                </a:lnTo>
                <a:close/>
                <a:moveTo>
                  <a:pt x="1001971" y="992986"/>
                </a:moveTo>
                <a:lnTo>
                  <a:pt x="1016110" y="992986"/>
                </a:lnTo>
                <a:lnTo>
                  <a:pt x="1016110" y="1029658"/>
                </a:lnTo>
                <a:cubicBezTo>
                  <a:pt x="1018820" y="1027714"/>
                  <a:pt x="1022045" y="1026123"/>
                  <a:pt x="1025786" y="1024886"/>
                </a:cubicBezTo>
                <a:cubicBezTo>
                  <a:pt x="1029527" y="1023649"/>
                  <a:pt x="1033960" y="1023031"/>
                  <a:pt x="1039085" y="1023031"/>
                </a:cubicBezTo>
                <a:cubicBezTo>
                  <a:pt x="1043562" y="1023031"/>
                  <a:pt x="1047524" y="1023517"/>
                  <a:pt x="1050970" y="1024489"/>
                </a:cubicBezTo>
                <a:cubicBezTo>
                  <a:pt x="1054417" y="1025461"/>
                  <a:pt x="1057436" y="1026757"/>
                  <a:pt x="1060028" y="1028377"/>
                </a:cubicBezTo>
                <a:cubicBezTo>
                  <a:pt x="1062620" y="1029997"/>
                  <a:pt x="1064829" y="1031823"/>
                  <a:pt x="1066656" y="1033855"/>
                </a:cubicBezTo>
                <a:cubicBezTo>
                  <a:pt x="1068482" y="1035888"/>
                  <a:pt x="1069984" y="1037964"/>
                  <a:pt x="1071162" y="1040085"/>
                </a:cubicBezTo>
                <a:cubicBezTo>
                  <a:pt x="1073990" y="1045034"/>
                  <a:pt x="1075669" y="1050689"/>
                  <a:pt x="1076199" y="1057052"/>
                </a:cubicBezTo>
                <a:lnTo>
                  <a:pt x="1076199" y="1072958"/>
                </a:lnTo>
                <a:cubicBezTo>
                  <a:pt x="1075669" y="1079379"/>
                  <a:pt x="1073990" y="1085064"/>
                  <a:pt x="1071162" y="1090012"/>
                </a:cubicBezTo>
                <a:cubicBezTo>
                  <a:pt x="1069984" y="1092133"/>
                  <a:pt x="1068482" y="1094210"/>
                  <a:pt x="1066656" y="1096242"/>
                </a:cubicBezTo>
                <a:cubicBezTo>
                  <a:pt x="1064829" y="1098275"/>
                  <a:pt x="1062620" y="1100086"/>
                  <a:pt x="1060028" y="1101677"/>
                </a:cubicBezTo>
                <a:cubicBezTo>
                  <a:pt x="1057436" y="1103267"/>
                  <a:pt x="1054417" y="1104549"/>
                  <a:pt x="1050970" y="1105521"/>
                </a:cubicBezTo>
                <a:cubicBezTo>
                  <a:pt x="1047524" y="1106493"/>
                  <a:pt x="1043562" y="1106979"/>
                  <a:pt x="1039085" y="1106979"/>
                </a:cubicBezTo>
                <a:cubicBezTo>
                  <a:pt x="1033960" y="1106979"/>
                  <a:pt x="1029527" y="1106360"/>
                  <a:pt x="1025786" y="1105123"/>
                </a:cubicBezTo>
                <a:cubicBezTo>
                  <a:pt x="1022045" y="1103886"/>
                  <a:pt x="1018820" y="1102295"/>
                  <a:pt x="1016110" y="1100351"/>
                </a:cubicBezTo>
                <a:lnTo>
                  <a:pt x="1016110" y="1106095"/>
                </a:lnTo>
                <a:lnTo>
                  <a:pt x="1001971" y="1106095"/>
                </a:lnTo>
                <a:close/>
                <a:moveTo>
                  <a:pt x="831316" y="992986"/>
                </a:moveTo>
                <a:lnTo>
                  <a:pt x="845455" y="992986"/>
                </a:lnTo>
                <a:lnTo>
                  <a:pt x="845455" y="1029746"/>
                </a:lnTo>
                <a:cubicBezTo>
                  <a:pt x="848106" y="1027802"/>
                  <a:pt x="851302" y="1026197"/>
                  <a:pt x="855043" y="1024930"/>
                </a:cubicBezTo>
                <a:cubicBezTo>
                  <a:pt x="858784" y="1023664"/>
                  <a:pt x="863246" y="1023031"/>
                  <a:pt x="868430" y="1023031"/>
                </a:cubicBezTo>
                <a:cubicBezTo>
                  <a:pt x="872908" y="1023031"/>
                  <a:pt x="876870" y="1023517"/>
                  <a:pt x="880316" y="1024489"/>
                </a:cubicBezTo>
                <a:cubicBezTo>
                  <a:pt x="883762" y="1025461"/>
                  <a:pt x="886781" y="1026757"/>
                  <a:pt x="889373" y="1028377"/>
                </a:cubicBezTo>
                <a:cubicBezTo>
                  <a:pt x="891965" y="1029997"/>
                  <a:pt x="894175" y="1031823"/>
                  <a:pt x="896001" y="1033855"/>
                </a:cubicBezTo>
                <a:cubicBezTo>
                  <a:pt x="897827" y="1035888"/>
                  <a:pt x="899329" y="1037964"/>
                  <a:pt x="900508" y="1040085"/>
                </a:cubicBezTo>
                <a:cubicBezTo>
                  <a:pt x="903335" y="1045034"/>
                  <a:pt x="905014" y="1050689"/>
                  <a:pt x="905545" y="1057052"/>
                </a:cubicBezTo>
                <a:lnTo>
                  <a:pt x="905545" y="1106095"/>
                </a:lnTo>
                <a:lnTo>
                  <a:pt x="891406" y="1106095"/>
                </a:lnTo>
                <a:lnTo>
                  <a:pt x="891406" y="1057052"/>
                </a:lnTo>
                <a:cubicBezTo>
                  <a:pt x="891406" y="1054577"/>
                  <a:pt x="891082" y="1052398"/>
                  <a:pt x="890434" y="1050513"/>
                </a:cubicBezTo>
                <a:cubicBezTo>
                  <a:pt x="889786" y="1048627"/>
                  <a:pt x="888917" y="1046993"/>
                  <a:pt x="887827" y="1045608"/>
                </a:cubicBezTo>
                <a:cubicBezTo>
                  <a:pt x="886737" y="1044224"/>
                  <a:pt x="885500" y="1043060"/>
                  <a:pt x="884116" y="1042118"/>
                </a:cubicBezTo>
                <a:cubicBezTo>
                  <a:pt x="882731" y="1041175"/>
                  <a:pt x="881332" y="1040380"/>
                  <a:pt x="879918" y="1039732"/>
                </a:cubicBezTo>
                <a:cubicBezTo>
                  <a:pt x="876560" y="1038259"/>
                  <a:pt x="872731" y="1037434"/>
                  <a:pt x="868430" y="1037258"/>
                </a:cubicBezTo>
                <a:cubicBezTo>
                  <a:pt x="864130" y="1037434"/>
                  <a:pt x="860301" y="1038259"/>
                  <a:pt x="856943" y="1039732"/>
                </a:cubicBezTo>
                <a:cubicBezTo>
                  <a:pt x="855529" y="1040380"/>
                  <a:pt x="854130" y="1041175"/>
                  <a:pt x="852745" y="1042118"/>
                </a:cubicBezTo>
                <a:cubicBezTo>
                  <a:pt x="851361" y="1043060"/>
                  <a:pt x="850124" y="1044224"/>
                  <a:pt x="849034" y="1045608"/>
                </a:cubicBezTo>
                <a:cubicBezTo>
                  <a:pt x="847944" y="1046993"/>
                  <a:pt x="847075" y="1048627"/>
                  <a:pt x="846427" y="1050513"/>
                </a:cubicBezTo>
                <a:cubicBezTo>
                  <a:pt x="845779" y="1052398"/>
                  <a:pt x="845455" y="1054577"/>
                  <a:pt x="845455" y="1057052"/>
                </a:cubicBezTo>
                <a:lnTo>
                  <a:pt x="845455" y="1106095"/>
                </a:lnTo>
                <a:lnTo>
                  <a:pt x="831316" y="1106095"/>
                </a:lnTo>
                <a:close/>
                <a:moveTo>
                  <a:pt x="794561" y="992986"/>
                </a:moveTo>
                <a:lnTo>
                  <a:pt x="808876" y="992986"/>
                </a:lnTo>
                <a:lnTo>
                  <a:pt x="808876" y="1023914"/>
                </a:lnTo>
                <a:lnTo>
                  <a:pt x="823280" y="1023914"/>
                </a:lnTo>
                <a:lnTo>
                  <a:pt x="823280" y="1037169"/>
                </a:lnTo>
                <a:lnTo>
                  <a:pt x="808699" y="1037169"/>
                </a:lnTo>
                <a:lnTo>
                  <a:pt x="808699" y="1106095"/>
                </a:lnTo>
                <a:lnTo>
                  <a:pt x="794561" y="1106095"/>
                </a:lnTo>
                <a:lnTo>
                  <a:pt x="794561" y="1037169"/>
                </a:lnTo>
                <a:lnTo>
                  <a:pt x="780068" y="1037169"/>
                </a:lnTo>
                <a:lnTo>
                  <a:pt x="780068" y="1023914"/>
                </a:lnTo>
                <a:lnTo>
                  <a:pt x="794561" y="1023914"/>
                </a:lnTo>
                <a:close/>
                <a:moveTo>
                  <a:pt x="289736" y="992986"/>
                </a:moveTo>
                <a:lnTo>
                  <a:pt x="304051" y="992986"/>
                </a:lnTo>
                <a:lnTo>
                  <a:pt x="304051" y="1023914"/>
                </a:lnTo>
                <a:lnTo>
                  <a:pt x="318455" y="1023914"/>
                </a:lnTo>
                <a:lnTo>
                  <a:pt x="318455" y="1037169"/>
                </a:lnTo>
                <a:lnTo>
                  <a:pt x="303874" y="1037169"/>
                </a:lnTo>
                <a:lnTo>
                  <a:pt x="303874" y="1106095"/>
                </a:lnTo>
                <a:lnTo>
                  <a:pt x="289736" y="1106095"/>
                </a:lnTo>
                <a:lnTo>
                  <a:pt x="289736" y="1037169"/>
                </a:lnTo>
                <a:lnTo>
                  <a:pt x="275243" y="1037169"/>
                </a:lnTo>
                <a:lnTo>
                  <a:pt x="275243" y="1023914"/>
                </a:lnTo>
                <a:lnTo>
                  <a:pt x="289736" y="1023914"/>
                </a:lnTo>
                <a:close/>
                <a:moveTo>
                  <a:pt x="242111" y="992986"/>
                </a:moveTo>
                <a:lnTo>
                  <a:pt x="256426" y="992986"/>
                </a:lnTo>
                <a:lnTo>
                  <a:pt x="256426" y="1023914"/>
                </a:lnTo>
                <a:lnTo>
                  <a:pt x="270830" y="1023914"/>
                </a:lnTo>
                <a:lnTo>
                  <a:pt x="270830" y="1037169"/>
                </a:lnTo>
                <a:lnTo>
                  <a:pt x="256249" y="1037169"/>
                </a:lnTo>
                <a:lnTo>
                  <a:pt x="256249" y="1106095"/>
                </a:lnTo>
                <a:lnTo>
                  <a:pt x="242111" y="1106095"/>
                </a:lnTo>
                <a:lnTo>
                  <a:pt x="242111" y="1037169"/>
                </a:lnTo>
                <a:lnTo>
                  <a:pt x="227618" y="1037169"/>
                </a:lnTo>
                <a:lnTo>
                  <a:pt x="227618" y="1023914"/>
                </a:lnTo>
                <a:lnTo>
                  <a:pt x="242111" y="1023914"/>
                </a:lnTo>
                <a:close/>
                <a:moveTo>
                  <a:pt x="145516" y="992986"/>
                </a:moveTo>
                <a:lnTo>
                  <a:pt x="159655" y="992986"/>
                </a:lnTo>
                <a:lnTo>
                  <a:pt x="159655" y="1029746"/>
                </a:lnTo>
                <a:cubicBezTo>
                  <a:pt x="162306" y="1027802"/>
                  <a:pt x="165502" y="1026197"/>
                  <a:pt x="169243" y="1024930"/>
                </a:cubicBezTo>
                <a:cubicBezTo>
                  <a:pt x="172984" y="1023664"/>
                  <a:pt x="177446" y="1023031"/>
                  <a:pt x="182631" y="1023031"/>
                </a:cubicBezTo>
                <a:cubicBezTo>
                  <a:pt x="187108" y="1023031"/>
                  <a:pt x="191070" y="1023517"/>
                  <a:pt x="194516" y="1024489"/>
                </a:cubicBezTo>
                <a:cubicBezTo>
                  <a:pt x="197962" y="1025461"/>
                  <a:pt x="200981" y="1026757"/>
                  <a:pt x="203573" y="1028377"/>
                </a:cubicBezTo>
                <a:cubicBezTo>
                  <a:pt x="206165" y="1029997"/>
                  <a:pt x="208375" y="1031823"/>
                  <a:pt x="210201" y="1033855"/>
                </a:cubicBezTo>
                <a:cubicBezTo>
                  <a:pt x="212027" y="1035888"/>
                  <a:pt x="213529" y="1037964"/>
                  <a:pt x="214708" y="1040085"/>
                </a:cubicBezTo>
                <a:cubicBezTo>
                  <a:pt x="217535" y="1045034"/>
                  <a:pt x="219214" y="1050689"/>
                  <a:pt x="219745" y="1057052"/>
                </a:cubicBezTo>
                <a:lnTo>
                  <a:pt x="219745" y="1106095"/>
                </a:lnTo>
                <a:lnTo>
                  <a:pt x="205606" y="1106095"/>
                </a:lnTo>
                <a:lnTo>
                  <a:pt x="205606" y="1057052"/>
                </a:lnTo>
                <a:cubicBezTo>
                  <a:pt x="205606" y="1054577"/>
                  <a:pt x="205282" y="1052398"/>
                  <a:pt x="204634" y="1050513"/>
                </a:cubicBezTo>
                <a:cubicBezTo>
                  <a:pt x="203986" y="1048627"/>
                  <a:pt x="203117" y="1046993"/>
                  <a:pt x="202027" y="1045608"/>
                </a:cubicBezTo>
                <a:cubicBezTo>
                  <a:pt x="200937" y="1044224"/>
                  <a:pt x="199700" y="1043060"/>
                  <a:pt x="198316" y="1042118"/>
                </a:cubicBezTo>
                <a:cubicBezTo>
                  <a:pt x="196931" y="1041175"/>
                  <a:pt x="195532" y="1040380"/>
                  <a:pt x="194118" y="1039732"/>
                </a:cubicBezTo>
                <a:cubicBezTo>
                  <a:pt x="190760" y="1038259"/>
                  <a:pt x="186931" y="1037434"/>
                  <a:pt x="182631" y="1037258"/>
                </a:cubicBezTo>
                <a:cubicBezTo>
                  <a:pt x="178330" y="1037434"/>
                  <a:pt x="174501" y="1038259"/>
                  <a:pt x="171143" y="1039732"/>
                </a:cubicBezTo>
                <a:cubicBezTo>
                  <a:pt x="169729" y="1040380"/>
                  <a:pt x="168330" y="1041175"/>
                  <a:pt x="166945" y="1042118"/>
                </a:cubicBezTo>
                <a:cubicBezTo>
                  <a:pt x="165561" y="1043060"/>
                  <a:pt x="164324" y="1044224"/>
                  <a:pt x="163234" y="1045608"/>
                </a:cubicBezTo>
                <a:cubicBezTo>
                  <a:pt x="162144" y="1046993"/>
                  <a:pt x="161275" y="1048627"/>
                  <a:pt x="160627" y="1050513"/>
                </a:cubicBezTo>
                <a:cubicBezTo>
                  <a:pt x="159979" y="1052398"/>
                  <a:pt x="159655" y="1054577"/>
                  <a:pt x="159655" y="1057052"/>
                </a:cubicBezTo>
                <a:lnTo>
                  <a:pt x="159655" y="1106095"/>
                </a:lnTo>
                <a:lnTo>
                  <a:pt x="145516" y="1106095"/>
                </a:lnTo>
                <a:close/>
                <a:moveTo>
                  <a:pt x="764395" y="991307"/>
                </a:moveTo>
                <a:cubicBezTo>
                  <a:pt x="765691" y="991307"/>
                  <a:pt x="766928" y="991557"/>
                  <a:pt x="768106" y="992058"/>
                </a:cubicBezTo>
                <a:cubicBezTo>
                  <a:pt x="769285" y="992559"/>
                  <a:pt x="770316" y="993236"/>
                  <a:pt x="771199" y="994090"/>
                </a:cubicBezTo>
                <a:cubicBezTo>
                  <a:pt x="772083" y="994945"/>
                  <a:pt x="772775" y="995946"/>
                  <a:pt x="773276" y="997095"/>
                </a:cubicBezTo>
                <a:cubicBezTo>
                  <a:pt x="773777" y="998244"/>
                  <a:pt x="774027" y="999495"/>
                  <a:pt x="774027" y="1000850"/>
                </a:cubicBezTo>
                <a:cubicBezTo>
                  <a:pt x="774027" y="1002146"/>
                  <a:pt x="773777" y="1003369"/>
                  <a:pt x="773276" y="1004518"/>
                </a:cubicBezTo>
                <a:cubicBezTo>
                  <a:pt x="772775" y="1005666"/>
                  <a:pt x="772083" y="1006668"/>
                  <a:pt x="771199" y="1007522"/>
                </a:cubicBezTo>
                <a:cubicBezTo>
                  <a:pt x="770316" y="1008376"/>
                  <a:pt x="769285" y="1009054"/>
                  <a:pt x="768106" y="1009555"/>
                </a:cubicBezTo>
                <a:cubicBezTo>
                  <a:pt x="766928" y="1010055"/>
                  <a:pt x="765691" y="1010306"/>
                  <a:pt x="764395" y="1010306"/>
                </a:cubicBezTo>
                <a:cubicBezTo>
                  <a:pt x="763099" y="1010306"/>
                  <a:pt x="761877" y="1010055"/>
                  <a:pt x="760728" y="1009555"/>
                </a:cubicBezTo>
                <a:cubicBezTo>
                  <a:pt x="759579" y="1009054"/>
                  <a:pt x="758563" y="1008376"/>
                  <a:pt x="757679" y="1007522"/>
                </a:cubicBezTo>
                <a:cubicBezTo>
                  <a:pt x="756795" y="1006668"/>
                  <a:pt x="756103" y="1005666"/>
                  <a:pt x="755603" y="1004518"/>
                </a:cubicBezTo>
                <a:cubicBezTo>
                  <a:pt x="755102" y="1003369"/>
                  <a:pt x="754851" y="1002146"/>
                  <a:pt x="754851" y="1000850"/>
                </a:cubicBezTo>
                <a:cubicBezTo>
                  <a:pt x="754851" y="999495"/>
                  <a:pt x="755102" y="998244"/>
                  <a:pt x="755603" y="997095"/>
                </a:cubicBezTo>
                <a:cubicBezTo>
                  <a:pt x="756103" y="995946"/>
                  <a:pt x="756795" y="994945"/>
                  <a:pt x="757679" y="994090"/>
                </a:cubicBezTo>
                <a:cubicBezTo>
                  <a:pt x="758563" y="993236"/>
                  <a:pt x="759579" y="992559"/>
                  <a:pt x="760728" y="992058"/>
                </a:cubicBezTo>
                <a:cubicBezTo>
                  <a:pt x="761877" y="991557"/>
                  <a:pt x="763099" y="991307"/>
                  <a:pt x="764395" y="991307"/>
                </a:cubicBezTo>
                <a:close/>
                <a:moveTo>
                  <a:pt x="1985013" y="973545"/>
                </a:moveTo>
                <a:lnTo>
                  <a:pt x="1999152" y="973545"/>
                </a:lnTo>
                <a:lnTo>
                  <a:pt x="1941979" y="1136935"/>
                </a:lnTo>
                <a:lnTo>
                  <a:pt x="1927840" y="1136935"/>
                </a:lnTo>
                <a:close/>
                <a:moveTo>
                  <a:pt x="1480188" y="973545"/>
                </a:moveTo>
                <a:lnTo>
                  <a:pt x="1494327" y="973545"/>
                </a:lnTo>
                <a:lnTo>
                  <a:pt x="1437154" y="1136935"/>
                </a:lnTo>
                <a:lnTo>
                  <a:pt x="1423015" y="1136935"/>
                </a:lnTo>
                <a:close/>
                <a:moveTo>
                  <a:pt x="641989" y="973545"/>
                </a:moveTo>
                <a:lnTo>
                  <a:pt x="656127" y="973545"/>
                </a:lnTo>
                <a:lnTo>
                  <a:pt x="598954" y="1136935"/>
                </a:lnTo>
                <a:lnTo>
                  <a:pt x="584815" y="1136935"/>
                </a:lnTo>
                <a:close/>
                <a:moveTo>
                  <a:pt x="556264" y="973545"/>
                </a:moveTo>
                <a:lnTo>
                  <a:pt x="570402" y="973545"/>
                </a:lnTo>
                <a:lnTo>
                  <a:pt x="513229" y="1136935"/>
                </a:lnTo>
                <a:lnTo>
                  <a:pt x="499090" y="1136935"/>
                </a:lnTo>
                <a:close/>
                <a:moveTo>
                  <a:pt x="2481262" y="972750"/>
                </a:moveTo>
                <a:cubicBezTo>
                  <a:pt x="2486564" y="972868"/>
                  <a:pt x="2491719" y="973678"/>
                  <a:pt x="2496726" y="975180"/>
                </a:cubicBezTo>
                <a:cubicBezTo>
                  <a:pt x="2501734" y="976682"/>
                  <a:pt x="2506196" y="978891"/>
                  <a:pt x="2510114" y="981807"/>
                </a:cubicBezTo>
                <a:cubicBezTo>
                  <a:pt x="2514032" y="984724"/>
                  <a:pt x="2517169" y="988332"/>
                  <a:pt x="2519525" y="992632"/>
                </a:cubicBezTo>
                <a:cubicBezTo>
                  <a:pt x="2521881" y="996933"/>
                  <a:pt x="2523059" y="1001940"/>
                  <a:pt x="2523059" y="1007655"/>
                </a:cubicBezTo>
                <a:lnTo>
                  <a:pt x="2523059" y="1095845"/>
                </a:lnTo>
                <a:cubicBezTo>
                  <a:pt x="2523059" y="1101500"/>
                  <a:pt x="2521896" y="1106625"/>
                  <a:pt x="2519569" y="1111220"/>
                </a:cubicBezTo>
                <a:cubicBezTo>
                  <a:pt x="2517242" y="1115816"/>
                  <a:pt x="2514149" y="1119748"/>
                  <a:pt x="2510291" y="1123017"/>
                </a:cubicBezTo>
                <a:cubicBezTo>
                  <a:pt x="2506432" y="1126287"/>
                  <a:pt x="2501984" y="1128835"/>
                  <a:pt x="2496947" y="1130661"/>
                </a:cubicBezTo>
                <a:cubicBezTo>
                  <a:pt x="2491910" y="1132487"/>
                  <a:pt x="2486682" y="1133401"/>
                  <a:pt x="2481262" y="1133401"/>
                </a:cubicBezTo>
                <a:lnTo>
                  <a:pt x="2481262" y="1120146"/>
                </a:lnTo>
                <a:cubicBezTo>
                  <a:pt x="2484385" y="1120146"/>
                  <a:pt x="2487580" y="1119571"/>
                  <a:pt x="2490850" y="1118422"/>
                </a:cubicBezTo>
                <a:cubicBezTo>
                  <a:pt x="2494119" y="1117274"/>
                  <a:pt x="2497095" y="1115653"/>
                  <a:pt x="2499775" y="1113562"/>
                </a:cubicBezTo>
                <a:cubicBezTo>
                  <a:pt x="2502456" y="1111471"/>
                  <a:pt x="2504650" y="1108923"/>
                  <a:pt x="2506358" y="1105918"/>
                </a:cubicBezTo>
                <a:cubicBezTo>
                  <a:pt x="2508067" y="1102914"/>
                  <a:pt x="2508921" y="1099556"/>
                  <a:pt x="2508921" y="1095845"/>
                </a:cubicBezTo>
                <a:lnTo>
                  <a:pt x="2508921" y="1007655"/>
                </a:lnTo>
                <a:cubicBezTo>
                  <a:pt x="2508921" y="1003943"/>
                  <a:pt x="2508067" y="1000718"/>
                  <a:pt x="2506358" y="997979"/>
                </a:cubicBezTo>
                <a:cubicBezTo>
                  <a:pt x="2504650" y="995239"/>
                  <a:pt x="2502470" y="992986"/>
                  <a:pt x="2499819" y="991219"/>
                </a:cubicBezTo>
                <a:cubicBezTo>
                  <a:pt x="2497168" y="989451"/>
                  <a:pt x="2494208" y="988140"/>
                  <a:pt x="2490938" y="987286"/>
                </a:cubicBezTo>
                <a:cubicBezTo>
                  <a:pt x="2487669" y="986432"/>
                  <a:pt x="2484443" y="986005"/>
                  <a:pt x="2481262" y="986005"/>
                </a:cubicBezTo>
                <a:close/>
                <a:moveTo>
                  <a:pt x="134317" y="972750"/>
                </a:moveTo>
                <a:lnTo>
                  <a:pt x="134317" y="986005"/>
                </a:lnTo>
                <a:cubicBezTo>
                  <a:pt x="131136" y="986005"/>
                  <a:pt x="127911" y="986432"/>
                  <a:pt x="124641" y="987286"/>
                </a:cubicBezTo>
                <a:cubicBezTo>
                  <a:pt x="121371" y="988140"/>
                  <a:pt x="118411" y="989451"/>
                  <a:pt x="115760" y="991219"/>
                </a:cubicBezTo>
                <a:cubicBezTo>
                  <a:pt x="113109" y="992986"/>
                  <a:pt x="110929" y="995239"/>
                  <a:pt x="109221" y="997979"/>
                </a:cubicBezTo>
                <a:cubicBezTo>
                  <a:pt x="107513" y="1000718"/>
                  <a:pt x="106658" y="1003943"/>
                  <a:pt x="106658" y="1007655"/>
                </a:cubicBezTo>
                <a:lnTo>
                  <a:pt x="106658" y="1095845"/>
                </a:lnTo>
                <a:cubicBezTo>
                  <a:pt x="106658" y="1099556"/>
                  <a:pt x="107513" y="1102914"/>
                  <a:pt x="109221" y="1105918"/>
                </a:cubicBezTo>
                <a:cubicBezTo>
                  <a:pt x="110929" y="1108923"/>
                  <a:pt x="113124" y="1111471"/>
                  <a:pt x="115804" y="1113562"/>
                </a:cubicBezTo>
                <a:cubicBezTo>
                  <a:pt x="118485" y="1115653"/>
                  <a:pt x="121460" y="1117274"/>
                  <a:pt x="124729" y="1118422"/>
                </a:cubicBezTo>
                <a:cubicBezTo>
                  <a:pt x="127999" y="1119571"/>
                  <a:pt x="131195" y="1120146"/>
                  <a:pt x="134317" y="1120146"/>
                </a:cubicBezTo>
                <a:lnTo>
                  <a:pt x="134317" y="1133401"/>
                </a:lnTo>
                <a:cubicBezTo>
                  <a:pt x="128897" y="1133401"/>
                  <a:pt x="123669" y="1132487"/>
                  <a:pt x="118632" y="1130661"/>
                </a:cubicBezTo>
                <a:cubicBezTo>
                  <a:pt x="113595" y="1128835"/>
                  <a:pt x="109147" y="1126287"/>
                  <a:pt x="105289" y="1123017"/>
                </a:cubicBezTo>
                <a:cubicBezTo>
                  <a:pt x="101430" y="1119748"/>
                  <a:pt x="98337" y="1115816"/>
                  <a:pt x="96010" y="1111220"/>
                </a:cubicBezTo>
                <a:cubicBezTo>
                  <a:pt x="93683" y="1106625"/>
                  <a:pt x="92520" y="1101500"/>
                  <a:pt x="92520" y="1095845"/>
                </a:cubicBezTo>
                <a:lnTo>
                  <a:pt x="92520" y="1007655"/>
                </a:lnTo>
                <a:cubicBezTo>
                  <a:pt x="92520" y="1001940"/>
                  <a:pt x="93698" y="996933"/>
                  <a:pt x="96054" y="992632"/>
                </a:cubicBezTo>
                <a:cubicBezTo>
                  <a:pt x="98411" y="988332"/>
                  <a:pt x="101548" y="984724"/>
                  <a:pt x="105465" y="981807"/>
                </a:cubicBezTo>
                <a:cubicBezTo>
                  <a:pt x="109383" y="978891"/>
                  <a:pt x="113846" y="976682"/>
                  <a:pt x="118853" y="975180"/>
                </a:cubicBezTo>
                <a:cubicBezTo>
                  <a:pt x="123860" y="973678"/>
                  <a:pt x="129015" y="972868"/>
                  <a:pt x="134317" y="972750"/>
                </a:cubicBezTo>
                <a:close/>
                <a:moveTo>
                  <a:pt x="847492" y="852343"/>
                </a:moveTo>
                <a:cubicBezTo>
                  <a:pt x="849334" y="852343"/>
                  <a:pt x="851092" y="852699"/>
                  <a:pt x="852766" y="853411"/>
                </a:cubicBezTo>
                <a:cubicBezTo>
                  <a:pt x="854441" y="854122"/>
                  <a:pt x="855885" y="855085"/>
                  <a:pt x="857099" y="856299"/>
                </a:cubicBezTo>
                <a:cubicBezTo>
                  <a:pt x="858313" y="857513"/>
                  <a:pt x="859275" y="858957"/>
                  <a:pt x="859987" y="860631"/>
                </a:cubicBezTo>
                <a:cubicBezTo>
                  <a:pt x="860698" y="862305"/>
                  <a:pt x="861054" y="864064"/>
                  <a:pt x="861054" y="865905"/>
                </a:cubicBezTo>
                <a:cubicBezTo>
                  <a:pt x="861054" y="867747"/>
                  <a:pt x="860698" y="869484"/>
                  <a:pt x="859987" y="871117"/>
                </a:cubicBezTo>
                <a:cubicBezTo>
                  <a:pt x="859275" y="872749"/>
                  <a:pt x="858313" y="874193"/>
                  <a:pt x="857099" y="875449"/>
                </a:cubicBezTo>
                <a:cubicBezTo>
                  <a:pt x="855885" y="876705"/>
                  <a:pt x="854441" y="877688"/>
                  <a:pt x="852766" y="878400"/>
                </a:cubicBezTo>
                <a:cubicBezTo>
                  <a:pt x="851092" y="879111"/>
                  <a:pt x="849334" y="879467"/>
                  <a:pt x="847492" y="879467"/>
                </a:cubicBezTo>
                <a:cubicBezTo>
                  <a:pt x="845567" y="879467"/>
                  <a:pt x="843788" y="879111"/>
                  <a:pt x="842155" y="878400"/>
                </a:cubicBezTo>
                <a:cubicBezTo>
                  <a:pt x="840523" y="877688"/>
                  <a:pt x="839100" y="876705"/>
                  <a:pt x="837886" y="875449"/>
                </a:cubicBezTo>
                <a:cubicBezTo>
                  <a:pt x="836672" y="874193"/>
                  <a:pt x="835709" y="872749"/>
                  <a:pt x="834998" y="871117"/>
                </a:cubicBezTo>
                <a:cubicBezTo>
                  <a:pt x="834286" y="869484"/>
                  <a:pt x="833930" y="867747"/>
                  <a:pt x="833930" y="865905"/>
                </a:cubicBezTo>
                <a:cubicBezTo>
                  <a:pt x="833930" y="864064"/>
                  <a:pt x="834286" y="862305"/>
                  <a:pt x="834998" y="860631"/>
                </a:cubicBezTo>
                <a:cubicBezTo>
                  <a:pt x="835709" y="858957"/>
                  <a:pt x="836672" y="857513"/>
                  <a:pt x="837886" y="856299"/>
                </a:cubicBezTo>
                <a:cubicBezTo>
                  <a:pt x="839100" y="855085"/>
                  <a:pt x="840523" y="854122"/>
                  <a:pt x="842155" y="853411"/>
                </a:cubicBezTo>
                <a:cubicBezTo>
                  <a:pt x="843788" y="852699"/>
                  <a:pt x="845567" y="852343"/>
                  <a:pt x="847492" y="852343"/>
                </a:cubicBezTo>
                <a:close/>
                <a:moveTo>
                  <a:pt x="7205871" y="798598"/>
                </a:moveTo>
                <a:cubicBezTo>
                  <a:pt x="7199760" y="798849"/>
                  <a:pt x="7194318" y="800021"/>
                  <a:pt x="7189546" y="802114"/>
                </a:cubicBezTo>
                <a:cubicBezTo>
                  <a:pt x="7187538" y="803035"/>
                  <a:pt x="7185549" y="804165"/>
                  <a:pt x="7183582" y="805504"/>
                </a:cubicBezTo>
                <a:cubicBezTo>
                  <a:pt x="7181614" y="806844"/>
                  <a:pt x="7179856" y="808518"/>
                  <a:pt x="7178308" y="810527"/>
                </a:cubicBezTo>
                <a:cubicBezTo>
                  <a:pt x="7176759" y="812536"/>
                  <a:pt x="7175524" y="814880"/>
                  <a:pt x="7174604" y="817559"/>
                </a:cubicBezTo>
                <a:cubicBezTo>
                  <a:pt x="7173682" y="820238"/>
                  <a:pt x="7173222" y="823336"/>
                  <a:pt x="7173222" y="826852"/>
                </a:cubicBezTo>
                <a:lnTo>
                  <a:pt x="7173222" y="849455"/>
                </a:lnTo>
                <a:cubicBezTo>
                  <a:pt x="7173222" y="853139"/>
                  <a:pt x="7173682" y="856404"/>
                  <a:pt x="7174604" y="859250"/>
                </a:cubicBezTo>
                <a:cubicBezTo>
                  <a:pt x="7175524" y="862096"/>
                  <a:pt x="7176759" y="864545"/>
                  <a:pt x="7178308" y="866596"/>
                </a:cubicBezTo>
                <a:cubicBezTo>
                  <a:pt x="7179856" y="868647"/>
                  <a:pt x="7181614" y="870384"/>
                  <a:pt x="7183582" y="871807"/>
                </a:cubicBezTo>
                <a:cubicBezTo>
                  <a:pt x="7185549" y="873230"/>
                  <a:pt x="7187538" y="874402"/>
                  <a:pt x="7189546" y="875323"/>
                </a:cubicBezTo>
                <a:cubicBezTo>
                  <a:pt x="7194318" y="877500"/>
                  <a:pt x="7199760" y="878714"/>
                  <a:pt x="7205871" y="878965"/>
                </a:cubicBezTo>
                <a:cubicBezTo>
                  <a:pt x="7211982" y="878714"/>
                  <a:pt x="7217424" y="877500"/>
                  <a:pt x="7222196" y="875323"/>
                </a:cubicBezTo>
                <a:cubicBezTo>
                  <a:pt x="7224205" y="874402"/>
                  <a:pt x="7226193" y="873230"/>
                  <a:pt x="7228160" y="871807"/>
                </a:cubicBezTo>
                <a:cubicBezTo>
                  <a:pt x="7230128" y="870384"/>
                  <a:pt x="7231886" y="868647"/>
                  <a:pt x="7233434" y="866596"/>
                </a:cubicBezTo>
                <a:cubicBezTo>
                  <a:pt x="7234984" y="864545"/>
                  <a:pt x="7236218" y="862096"/>
                  <a:pt x="7237139" y="859250"/>
                </a:cubicBezTo>
                <a:cubicBezTo>
                  <a:pt x="7238060" y="856404"/>
                  <a:pt x="7238520" y="853139"/>
                  <a:pt x="7238520" y="849455"/>
                </a:cubicBezTo>
                <a:lnTo>
                  <a:pt x="7238520" y="826852"/>
                </a:lnTo>
                <a:cubicBezTo>
                  <a:pt x="7238520" y="823336"/>
                  <a:pt x="7238060" y="820238"/>
                  <a:pt x="7237139" y="817559"/>
                </a:cubicBezTo>
                <a:cubicBezTo>
                  <a:pt x="7236218" y="814880"/>
                  <a:pt x="7234984" y="812536"/>
                  <a:pt x="7233434" y="810527"/>
                </a:cubicBezTo>
                <a:cubicBezTo>
                  <a:pt x="7231886" y="808518"/>
                  <a:pt x="7230128" y="806844"/>
                  <a:pt x="7228160" y="805504"/>
                </a:cubicBezTo>
                <a:cubicBezTo>
                  <a:pt x="7226193" y="804165"/>
                  <a:pt x="7224205" y="803035"/>
                  <a:pt x="7222196" y="802114"/>
                </a:cubicBezTo>
                <a:cubicBezTo>
                  <a:pt x="7217424" y="800021"/>
                  <a:pt x="7211982" y="798849"/>
                  <a:pt x="7205871" y="798598"/>
                </a:cubicBezTo>
                <a:close/>
                <a:moveTo>
                  <a:pt x="7015371" y="798598"/>
                </a:moveTo>
                <a:cubicBezTo>
                  <a:pt x="7009260" y="798849"/>
                  <a:pt x="7003818" y="800021"/>
                  <a:pt x="6999046" y="802114"/>
                </a:cubicBezTo>
                <a:cubicBezTo>
                  <a:pt x="6997038" y="803035"/>
                  <a:pt x="6995049" y="804165"/>
                  <a:pt x="6993082" y="805504"/>
                </a:cubicBezTo>
                <a:cubicBezTo>
                  <a:pt x="6991114" y="806844"/>
                  <a:pt x="6989356" y="808518"/>
                  <a:pt x="6987808" y="810527"/>
                </a:cubicBezTo>
                <a:cubicBezTo>
                  <a:pt x="6986259" y="812536"/>
                  <a:pt x="6985024" y="814880"/>
                  <a:pt x="6984104" y="817559"/>
                </a:cubicBezTo>
                <a:cubicBezTo>
                  <a:pt x="6983182" y="820238"/>
                  <a:pt x="6982722" y="823336"/>
                  <a:pt x="6982722" y="826852"/>
                </a:cubicBezTo>
                <a:lnTo>
                  <a:pt x="6982722" y="849455"/>
                </a:lnTo>
                <a:cubicBezTo>
                  <a:pt x="6982722" y="853139"/>
                  <a:pt x="6983182" y="856404"/>
                  <a:pt x="6984104" y="859250"/>
                </a:cubicBezTo>
                <a:cubicBezTo>
                  <a:pt x="6985024" y="862096"/>
                  <a:pt x="6986259" y="864545"/>
                  <a:pt x="6987808" y="866596"/>
                </a:cubicBezTo>
                <a:cubicBezTo>
                  <a:pt x="6989356" y="868647"/>
                  <a:pt x="6991114" y="870384"/>
                  <a:pt x="6993082" y="871807"/>
                </a:cubicBezTo>
                <a:cubicBezTo>
                  <a:pt x="6995049" y="873230"/>
                  <a:pt x="6997038" y="874402"/>
                  <a:pt x="6999046" y="875323"/>
                </a:cubicBezTo>
                <a:cubicBezTo>
                  <a:pt x="7003818" y="877500"/>
                  <a:pt x="7009260" y="878714"/>
                  <a:pt x="7015371" y="878965"/>
                </a:cubicBezTo>
                <a:cubicBezTo>
                  <a:pt x="7021482" y="878714"/>
                  <a:pt x="7026924" y="877500"/>
                  <a:pt x="7031696" y="875323"/>
                </a:cubicBezTo>
                <a:cubicBezTo>
                  <a:pt x="7033705" y="874402"/>
                  <a:pt x="7035693" y="873230"/>
                  <a:pt x="7037660" y="871807"/>
                </a:cubicBezTo>
                <a:cubicBezTo>
                  <a:pt x="7039628" y="870384"/>
                  <a:pt x="7041386" y="868647"/>
                  <a:pt x="7042934" y="866596"/>
                </a:cubicBezTo>
                <a:cubicBezTo>
                  <a:pt x="7044484" y="864545"/>
                  <a:pt x="7045718" y="862096"/>
                  <a:pt x="7046639" y="859250"/>
                </a:cubicBezTo>
                <a:cubicBezTo>
                  <a:pt x="7047560" y="856404"/>
                  <a:pt x="7048020" y="853139"/>
                  <a:pt x="7048020" y="849455"/>
                </a:cubicBezTo>
                <a:lnTo>
                  <a:pt x="7048020" y="826852"/>
                </a:lnTo>
                <a:cubicBezTo>
                  <a:pt x="7048020" y="823336"/>
                  <a:pt x="7047560" y="820238"/>
                  <a:pt x="7046639" y="817559"/>
                </a:cubicBezTo>
                <a:cubicBezTo>
                  <a:pt x="7045718" y="814880"/>
                  <a:pt x="7044484" y="812536"/>
                  <a:pt x="7042934" y="810527"/>
                </a:cubicBezTo>
                <a:cubicBezTo>
                  <a:pt x="7041386" y="808518"/>
                  <a:pt x="7039628" y="806844"/>
                  <a:pt x="7037660" y="805504"/>
                </a:cubicBezTo>
                <a:cubicBezTo>
                  <a:pt x="7035693" y="804165"/>
                  <a:pt x="7033705" y="803035"/>
                  <a:pt x="7031696" y="802114"/>
                </a:cubicBezTo>
                <a:cubicBezTo>
                  <a:pt x="7026924" y="800021"/>
                  <a:pt x="7021482" y="798849"/>
                  <a:pt x="7015371" y="798598"/>
                </a:cubicBezTo>
                <a:close/>
                <a:moveTo>
                  <a:pt x="6903080" y="798598"/>
                </a:moveTo>
                <a:cubicBezTo>
                  <a:pt x="6896969" y="798849"/>
                  <a:pt x="6891528" y="800021"/>
                  <a:pt x="6886756" y="802114"/>
                </a:cubicBezTo>
                <a:cubicBezTo>
                  <a:pt x="6884746" y="803035"/>
                  <a:pt x="6882758" y="804165"/>
                  <a:pt x="6880791" y="805504"/>
                </a:cubicBezTo>
                <a:cubicBezTo>
                  <a:pt x="6878824" y="806844"/>
                  <a:pt x="6877086" y="808518"/>
                  <a:pt x="6875580" y="810527"/>
                </a:cubicBezTo>
                <a:cubicBezTo>
                  <a:pt x="6874073" y="812536"/>
                  <a:pt x="6872859" y="814880"/>
                  <a:pt x="6871938" y="817559"/>
                </a:cubicBezTo>
                <a:cubicBezTo>
                  <a:pt x="6871017" y="820238"/>
                  <a:pt x="6870557" y="823336"/>
                  <a:pt x="6870557" y="826852"/>
                </a:cubicBezTo>
                <a:lnTo>
                  <a:pt x="6870557" y="849455"/>
                </a:lnTo>
                <a:cubicBezTo>
                  <a:pt x="6870557" y="853139"/>
                  <a:pt x="6871017" y="856404"/>
                  <a:pt x="6871938" y="859250"/>
                </a:cubicBezTo>
                <a:cubicBezTo>
                  <a:pt x="6872859" y="862096"/>
                  <a:pt x="6874073" y="864545"/>
                  <a:pt x="6875580" y="866596"/>
                </a:cubicBezTo>
                <a:cubicBezTo>
                  <a:pt x="6877086" y="868647"/>
                  <a:pt x="6878824" y="870384"/>
                  <a:pt x="6880791" y="871807"/>
                </a:cubicBezTo>
                <a:cubicBezTo>
                  <a:pt x="6882758" y="873230"/>
                  <a:pt x="6884746" y="874402"/>
                  <a:pt x="6886756" y="875323"/>
                </a:cubicBezTo>
                <a:cubicBezTo>
                  <a:pt x="6891528" y="877500"/>
                  <a:pt x="6896969" y="878714"/>
                  <a:pt x="6903080" y="878965"/>
                </a:cubicBezTo>
                <a:cubicBezTo>
                  <a:pt x="6909192" y="878714"/>
                  <a:pt x="6914633" y="877500"/>
                  <a:pt x="6919405" y="875323"/>
                </a:cubicBezTo>
                <a:cubicBezTo>
                  <a:pt x="6921414" y="874402"/>
                  <a:pt x="6923402" y="873230"/>
                  <a:pt x="6925370" y="871807"/>
                </a:cubicBezTo>
                <a:cubicBezTo>
                  <a:pt x="6927337" y="870384"/>
                  <a:pt x="6929095" y="868647"/>
                  <a:pt x="6930644" y="866596"/>
                </a:cubicBezTo>
                <a:cubicBezTo>
                  <a:pt x="6932192" y="864545"/>
                  <a:pt x="6933428" y="862096"/>
                  <a:pt x="6934348" y="859250"/>
                </a:cubicBezTo>
                <a:cubicBezTo>
                  <a:pt x="6935269" y="856404"/>
                  <a:pt x="6935730" y="853139"/>
                  <a:pt x="6935730" y="849455"/>
                </a:cubicBezTo>
                <a:lnTo>
                  <a:pt x="6935730" y="826852"/>
                </a:lnTo>
                <a:cubicBezTo>
                  <a:pt x="6935730" y="823336"/>
                  <a:pt x="6935269" y="820238"/>
                  <a:pt x="6934348" y="817559"/>
                </a:cubicBezTo>
                <a:cubicBezTo>
                  <a:pt x="6933428" y="814880"/>
                  <a:pt x="6932192" y="812536"/>
                  <a:pt x="6930644" y="810527"/>
                </a:cubicBezTo>
                <a:cubicBezTo>
                  <a:pt x="6929095" y="808518"/>
                  <a:pt x="6927337" y="806844"/>
                  <a:pt x="6925370" y="805504"/>
                </a:cubicBezTo>
                <a:cubicBezTo>
                  <a:pt x="6923402" y="804165"/>
                  <a:pt x="6921414" y="803035"/>
                  <a:pt x="6919405" y="802114"/>
                </a:cubicBezTo>
                <a:cubicBezTo>
                  <a:pt x="6914633" y="800021"/>
                  <a:pt x="6909192" y="798849"/>
                  <a:pt x="6903080" y="798598"/>
                </a:cubicBezTo>
                <a:close/>
                <a:moveTo>
                  <a:pt x="6197602" y="798598"/>
                </a:moveTo>
                <a:cubicBezTo>
                  <a:pt x="6192161" y="798849"/>
                  <a:pt x="6187180" y="799853"/>
                  <a:pt x="6182659" y="801612"/>
                </a:cubicBezTo>
                <a:cubicBezTo>
                  <a:pt x="6180734" y="802365"/>
                  <a:pt x="6178829" y="803328"/>
                  <a:pt x="6176946" y="804500"/>
                </a:cubicBezTo>
                <a:cubicBezTo>
                  <a:pt x="6175062" y="805672"/>
                  <a:pt x="6173325" y="807095"/>
                  <a:pt x="6171734" y="808769"/>
                </a:cubicBezTo>
                <a:cubicBezTo>
                  <a:pt x="6170144" y="810444"/>
                  <a:pt x="6168762" y="812411"/>
                  <a:pt x="6167590" y="814671"/>
                </a:cubicBezTo>
                <a:cubicBezTo>
                  <a:pt x="6166418" y="816932"/>
                  <a:pt x="6165665" y="819569"/>
                  <a:pt x="6165330" y="822582"/>
                </a:cubicBezTo>
                <a:lnTo>
                  <a:pt x="6230000" y="822582"/>
                </a:lnTo>
                <a:cubicBezTo>
                  <a:pt x="6229582" y="819569"/>
                  <a:pt x="6228808" y="816932"/>
                  <a:pt x="6227678" y="814671"/>
                </a:cubicBezTo>
                <a:cubicBezTo>
                  <a:pt x="6226548" y="812411"/>
                  <a:pt x="6225187" y="810444"/>
                  <a:pt x="6223596" y="808769"/>
                </a:cubicBezTo>
                <a:cubicBezTo>
                  <a:pt x="6222006" y="807095"/>
                  <a:pt x="6220268" y="805672"/>
                  <a:pt x="6218385" y="804500"/>
                </a:cubicBezTo>
                <a:cubicBezTo>
                  <a:pt x="6216502" y="803328"/>
                  <a:pt x="6214597" y="802365"/>
                  <a:pt x="6212672" y="801612"/>
                </a:cubicBezTo>
                <a:cubicBezTo>
                  <a:pt x="6208150" y="799853"/>
                  <a:pt x="6203128" y="798849"/>
                  <a:pt x="6197602" y="798598"/>
                </a:cubicBezTo>
                <a:close/>
                <a:moveTo>
                  <a:pt x="5835652" y="798598"/>
                </a:moveTo>
                <a:cubicBezTo>
                  <a:pt x="5830211" y="798849"/>
                  <a:pt x="5825230" y="799853"/>
                  <a:pt x="5820709" y="801612"/>
                </a:cubicBezTo>
                <a:cubicBezTo>
                  <a:pt x="5818784" y="802365"/>
                  <a:pt x="5816879" y="803328"/>
                  <a:pt x="5814996" y="804500"/>
                </a:cubicBezTo>
                <a:cubicBezTo>
                  <a:pt x="5813112" y="805672"/>
                  <a:pt x="5811375" y="807095"/>
                  <a:pt x="5809784" y="808769"/>
                </a:cubicBezTo>
                <a:cubicBezTo>
                  <a:pt x="5808194" y="810444"/>
                  <a:pt x="5806812" y="812411"/>
                  <a:pt x="5805640" y="814671"/>
                </a:cubicBezTo>
                <a:cubicBezTo>
                  <a:pt x="5804468" y="816932"/>
                  <a:pt x="5803715" y="819569"/>
                  <a:pt x="5803380" y="822582"/>
                </a:cubicBezTo>
                <a:lnTo>
                  <a:pt x="5868050" y="822582"/>
                </a:lnTo>
                <a:cubicBezTo>
                  <a:pt x="5867632" y="819569"/>
                  <a:pt x="5866858" y="816932"/>
                  <a:pt x="5865728" y="814671"/>
                </a:cubicBezTo>
                <a:cubicBezTo>
                  <a:pt x="5864598" y="812411"/>
                  <a:pt x="5863237" y="810444"/>
                  <a:pt x="5861646" y="808769"/>
                </a:cubicBezTo>
                <a:cubicBezTo>
                  <a:pt x="5860056" y="807095"/>
                  <a:pt x="5858318" y="805672"/>
                  <a:pt x="5856435" y="804500"/>
                </a:cubicBezTo>
                <a:cubicBezTo>
                  <a:pt x="5854552" y="803328"/>
                  <a:pt x="5852647" y="802365"/>
                  <a:pt x="5850722" y="801612"/>
                </a:cubicBezTo>
                <a:cubicBezTo>
                  <a:pt x="5846200" y="799853"/>
                  <a:pt x="5841178" y="798849"/>
                  <a:pt x="5835652" y="798598"/>
                </a:cubicBezTo>
                <a:close/>
                <a:moveTo>
                  <a:pt x="5635628" y="798598"/>
                </a:moveTo>
                <a:cubicBezTo>
                  <a:pt x="5630186" y="798849"/>
                  <a:pt x="5625205" y="799853"/>
                  <a:pt x="5620684" y="801612"/>
                </a:cubicBezTo>
                <a:cubicBezTo>
                  <a:pt x="5618759" y="802365"/>
                  <a:pt x="5616854" y="803328"/>
                  <a:pt x="5614970" y="804500"/>
                </a:cubicBezTo>
                <a:cubicBezTo>
                  <a:pt x="5613087" y="805672"/>
                  <a:pt x="5611350" y="807095"/>
                  <a:pt x="5609760" y="808769"/>
                </a:cubicBezTo>
                <a:cubicBezTo>
                  <a:pt x="5608168" y="810444"/>
                  <a:pt x="5606788" y="812411"/>
                  <a:pt x="5605616" y="814671"/>
                </a:cubicBezTo>
                <a:cubicBezTo>
                  <a:pt x="5604444" y="816932"/>
                  <a:pt x="5603690" y="819569"/>
                  <a:pt x="5603355" y="822582"/>
                </a:cubicBezTo>
                <a:lnTo>
                  <a:pt x="5668026" y="822582"/>
                </a:lnTo>
                <a:cubicBezTo>
                  <a:pt x="5667607" y="819569"/>
                  <a:pt x="5666832" y="816932"/>
                  <a:pt x="5665702" y="814671"/>
                </a:cubicBezTo>
                <a:cubicBezTo>
                  <a:pt x="5664572" y="812411"/>
                  <a:pt x="5663212" y="810444"/>
                  <a:pt x="5661622" y="808769"/>
                </a:cubicBezTo>
                <a:cubicBezTo>
                  <a:pt x="5660030" y="807095"/>
                  <a:pt x="5658294" y="805672"/>
                  <a:pt x="5656410" y="804500"/>
                </a:cubicBezTo>
                <a:cubicBezTo>
                  <a:pt x="5654526" y="803328"/>
                  <a:pt x="5652622" y="802365"/>
                  <a:pt x="5650696" y="801612"/>
                </a:cubicBezTo>
                <a:cubicBezTo>
                  <a:pt x="5646176" y="799853"/>
                  <a:pt x="5641153" y="798849"/>
                  <a:pt x="5635628" y="798598"/>
                </a:cubicBezTo>
                <a:close/>
                <a:moveTo>
                  <a:pt x="5254753" y="798598"/>
                </a:moveTo>
                <a:cubicBezTo>
                  <a:pt x="5248558" y="798849"/>
                  <a:pt x="5243074" y="800021"/>
                  <a:pt x="5238303" y="802114"/>
                </a:cubicBezTo>
                <a:cubicBezTo>
                  <a:pt x="5236294" y="803035"/>
                  <a:pt x="5234306" y="804165"/>
                  <a:pt x="5232338" y="805504"/>
                </a:cubicBezTo>
                <a:cubicBezTo>
                  <a:pt x="5230371" y="806844"/>
                  <a:pt x="5228613" y="808518"/>
                  <a:pt x="5227064" y="810527"/>
                </a:cubicBezTo>
                <a:cubicBezTo>
                  <a:pt x="5225516" y="812536"/>
                  <a:pt x="5224280" y="814880"/>
                  <a:pt x="5223360" y="817559"/>
                </a:cubicBezTo>
                <a:cubicBezTo>
                  <a:pt x="5222439" y="820238"/>
                  <a:pt x="5221978" y="823336"/>
                  <a:pt x="5221978" y="826852"/>
                </a:cubicBezTo>
                <a:lnTo>
                  <a:pt x="5221978" y="849455"/>
                </a:lnTo>
                <a:cubicBezTo>
                  <a:pt x="5221978" y="853139"/>
                  <a:pt x="5222439" y="856404"/>
                  <a:pt x="5223360" y="859250"/>
                </a:cubicBezTo>
                <a:cubicBezTo>
                  <a:pt x="5224280" y="862096"/>
                  <a:pt x="5225516" y="864545"/>
                  <a:pt x="5227064" y="866596"/>
                </a:cubicBezTo>
                <a:cubicBezTo>
                  <a:pt x="5228613" y="868647"/>
                  <a:pt x="5230371" y="870384"/>
                  <a:pt x="5232338" y="871807"/>
                </a:cubicBezTo>
                <a:cubicBezTo>
                  <a:pt x="5234306" y="873230"/>
                  <a:pt x="5236294" y="874402"/>
                  <a:pt x="5238303" y="875323"/>
                </a:cubicBezTo>
                <a:cubicBezTo>
                  <a:pt x="5243074" y="877500"/>
                  <a:pt x="5248558" y="878714"/>
                  <a:pt x="5254753" y="878965"/>
                </a:cubicBezTo>
                <a:cubicBezTo>
                  <a:pt x="5260864" y="878714"/>
                  <a:pt x="5266306" y="877500"/>
                  <a:pt x="5271078" y="875323"/>
                </a:cubicBezTo>
                <a:cubicBezTo>
                  <a:pt x="5273087" y="874402"/>
                  <a:pt x="5275075" y="873230"/>
                  <a:pt x="5277042" y="871807"/>
                </a:cubicBezTo>
                <a:cubicBezTo>
                  <a:pt x="5279010" y="870384"/>
                  <a:pt x="5280768" y="868647"/>
                  <a:pt x="5282316" y="866596"/>
                </a:cubicBezTo>
                <a:cubicBezTo>
                  <a:pt x="5283866" y="864545"/>
                  <a:pt x="5285100" y="862096"/>
                  <a:pt x="5286021" y="859250"/>
                </a:cubicBezTo>
                <a:cubicBezTo>
                  <a:pt x="5286942" y="856404"/>
                  <a:pt x="5287402" y="853139"/>
                  <a:pt x="5287402" y="849455"/>
                </a:cubicBezTo>
                <a:lnTo>
                  <a:pt x="5287402" y="826852"/>
                </a:lnTo>
                <a:cubicBezTo>
                  <a:pt x="5287402" y="823336"/>
                  <a:pt x="5286942" y="820238"/>
                  <a:pt x="5286021" y="817559"/>
                </a:cubicBezTo>
                <a:cubicBezTo>
                  <a:pt x="5285100" y="814880"/>
                  <a:pt x="5283866" y="812536"/>
                  <a:pt x="5282316" y="810527"/>
                </a:cubicBezTo>
                <a:cubicBezTo>
                  <a:pt x="5280768" y="808518"/>
                  <a:pt x="5279010" y="806844"/>
                  <a:pt x="5277042" y="805504"/>
                </a:cubicBezTo>
                <a:cubicBezTo>
                  <a:pt x="5275075" y="804165"/>
                  <a:pt x="5273087" y="803035"/>
                  <a:pt x="5271078" y="802114"/>
                </a:cubicBezTo>
                <a:cubicBezTo>
                  <a:pt x="5266306" y="800021"/>
                  <a:pt x="5260864" y="798849"/>
                  <a:pt x="5254753" y="798598"/>
                </a:cubicBezTo>
                <a:close/>
                <a:moveTo>
                  <a:pt x="4664078" y="798598"/>
                </a:moveTo>
                <a:cubicBezTo>
                  <a:pt x="4658636" y="798849"/>
                  <a:pt x="4653655" y="799853"/>
                  <a:pt x="4649134" y="801612"/>
                </a:cubicBezTo>
                <a:cubicBezTo>
                  <a:pt x="4647209" y="802365"/>
                  <a:pt x="4645304" y="803328"/>
                  <a:pt x="4643420" y="804500"/>
                </a:cubicBezTo>
                <a:cubicBezTo>
                  <a:pt x="4641537" y="805672"/>
                  <a:pt x="4639800" y="807095"/>
                  <a:pt x="4638210" y="808769"/>
                </a:cubicBezTo>
                <a:cubicBezTo>
                  <a:pt x="4636618" y="810444"/>
                  <a:pt x="4635238" y="812411"/>
                  <a:pt x="4634066" y="814671"/>
                </a:cubicBezTo>
                <a:cubicBezTo>
                  <a:pt x="4632894" y="816932"/>
                  <a:pt x="4632140" y="819569"/>
                  <a:pt x="4631805" y="822582"/>
                </a:cubicBezTo>
                <a:lnTo>
                  <a:pt x="4696476" y="822582"/>
                </a:lnTo>
                <a:cubicBezTo>
                  <a:pt x="4696057" y="819569"/>
                  <a:pt x="4695282" y="816932"/>
                  <a:pt x="4694152" y="814671"/>
                </a:cubicBezTo>
                <a:cubicBezTo>
                  <a:pt x="4693022" y="812411"/>
                  <a:pt x="4691662" y="810444"/>
                  <a:pt x="4690072" y="808769"/>
                </a:cubicBezTo>
                <a:cubicBezTo>
                  <a:pt x="4688480" y="807095"/>
                  <a:pt x="4686744" y="805672"/>
                  <a:pt x="4684860" y="804500"/>
                </a:cubicBezTo>
                <a:cubicBezTo>
                  <a:pt x="4682976" y="803328"/>
                  <a:pt x="4681072" y="802365"/>
                  <a:pt x="4679146" y="801612"/>
                </a:cubicBezTo>
                <a:cubicBezTo>
                  <a:pt x="4674626" y="799853"/>
                  <a:pt x="4669603" y="798849"/>
                  <a:pt x="4664078" y="798598"/>
                </a:cubicBezTo>
                <a:close/>
                <a:moveTo>
                  <a:pt x="4311652" y="798598"/>
                </a:moveTo>
                <a:cubicBezTo>
                  <a:pt x="4306211" y="798849"/>
                  <a:pt x="4301230" y="799853"/>
                  <a:pt x="4296709" y="801612"/>
                </a:cubicBezTo>
                <a:cubicBezTo>
                  <a:pt x="4294784" y="802365"/>
                  <a:pt x="4292879" y="803328"/>
                  <a:pt x="4290996" y="804500"/>
                </a:cubicBezTo>
                <a:cubicBezTo>
                  <a:pt x="4289112" y="805672"/>
                  <a:pt x="4287375" y="807095"/>
                  <a:pt x="4285784" y="808769"/>
                </a:cubicBezTo>
                <a:cubicBezTo>
                  <a:pt x="4284194" y="810444"/>
                  <a:pt x="4282812" y="812411"/>
                  <a:pt x="4281640" y="814671"/>
                </a:cubicBezTo>
                <a:cubicBezTo>
                  <a:pt x="4280468" y="816932"/>
                  <a:pt x="4279715" y="819569"/>
                  <a:pt x="4279380" y="822582"/>
                </a:cubicBezTo>
                <a:lnTo>
                  <a:pt x="4344050" y="822582"/>
                </a:lnTo>
                <a:cubicBezTo>
                  <a:pt x="4343632" y="819569"/>
                  <a:pt x="4342858" y="816932"/>
                  <a:pt x="4341728" y="814671"/>
                </a:cubicBezTo>
                <a:cubicBezTo>
                  <a:pt x="4340598" y="812411"/>
                  <a:pt x="4339237" y="810444"/>
                  <a:pt x="4337646" y="808769"/>
                </a:cubicBezTo>
                <a:cubicBezTo>
                  <a:pt x="4336056" y="807095"/>
                  <a:pt x="4334318" y="805672"/>
                  <a:pt x="4332435" y="804500"/>
                </a:cubicBezTo>
                <a:cubicBezTo>
                  <a:pt x="4330552" y="803328"/>
                  <a:pt x="4328647" y="802365"/>
                  <a:pt x="4326722" y="801612"/>
                </a:cubicBezTo>
                <a:cubicBezTo>
                  <a:pt x="4322200" y="799853"/>
                  <a:pt x="4317178" y="798849"/>
                  <a:pt x="4311652" y="798598"/>
                </a:cubicBezTo>
                <a:close/>
                <a:moveTo>
                  <a:pt x="3949703" y="798598"/>
                </a:moveTo>
                <a:cubicBezTo>
                  <a:pt x="3944261" y="798849"/>
                  <a:pt x="3939280" y="799853"/>
                  <a:pt x="3934759" y="801612"/>
                </a:cubicBezTo>
                <a:cubicBezTo>
                  <a:pt x="3932834" y="802365"/>
                  <a:pt x="3930929" y="803328"/>
                  <a:pt x="3929046" y="804500"/>
                </a:cubicBezTo>
                <a:cubicBezTo>
                  <a:pt x="3927162" y="805672"/>
                  <a:pt x="3925425" y="807095"/>
                  <a:pt x="3923834" y="808769"/>
                </a:cubicBezTo>
                <a:cubicBezTo>
                  <a:pt x="3922244" y="810444"/>
                  <a:pt x="3920863" y="812411"/>
                  <a:pt x="3919691" y="814671"/>
                </a:cubicBezTo>
                <a:cubicBezTo>
                  <a:pt x="3918519" y="816932"/>
                  <a:pt x="3917765" y="819569"/>
                  <a:pt x="3917430" y="822582"/>
                </a:cubicBezTo>
                <a:lnTo>
                  <a:pt x="3982101" y="822582"/>
                </a:lnTo>
                <a:cubicBezTo>
                  <a:pt x="3981682" y="819569"/>
                  <a:pt x="3980908" y="816932"/>
                  <a:pt x="3979778" y="814671"/>
                </a:cubicBezTo>
                <a:cubicBezTo>
                  <a:pt x="3978647" y="812411"/>
                  <a:pt x="3977287" y="810444"/>
                  <a:pt x="3975696" y="808769"/>
                </a:cubicBezTo>
                <a:cubicBezTo>
                  <a:pt x="3974106" y="807095"/>
                  <a:pt x="3972369" y="805672"/>
                  <a:pt x="3970485" y="804500"/>
                </a:cubicBezTo>
                <a:cubicBezTo>
                  <a:pt x="3968601" y="803328"/>
                  <a:pt x="3966697" y="802365"/>
                  <a:pt x="3964771" y="801612"/>
                </a:cubicBezTo>
                <a:cubicBezTo>
                  <a:pt x="3960251" y="799853"/>
                  <a:pt x="3955228" y="798849"/>
                  <a:pt x="3949703" y="798598"/>
                </a:cubicBezTo>
                <a:close/>
                <a:moveTo>
                  <a:pt x="3559303" y="798598"/>
                </a:moveTo>
                <a:cubicBezTo>
                  <a:pt x="3553108" y="798849"/>
                  <a:pt x="3547625" y="800021"/>
                  <a:pt x="3542853" y="802114"/>
                </a:cubicBezTo>
                <a:cubicBezTo>
                  <a:pt x="3540844" y="803035"/>
                  <a:pt x="3538856" y="804165"/>
                  <a:pt x="3536888" y="805504"/>
                </a:cubicBezTo>
                <a:cubicBezTo>
                  <a:pt x="3534921" y="806844"/>
                  <a:pt x="3533163" y="808518"/>
                  <a:pt x="3531614" y="810527"/>
                </a:cubicBezTo>
                <a:cubicBezTo>
                  <a:pt x="3530065" y="812536"/>
                  <a:pt x="3528831" y="814880"/>
                  <a:pt x="3527910" y="817559"/>
                </a:cubicBezTo>
                <a:cubicBezTo>
                  <a:pt x="3526989" y="820238"/>
                  <a:pt x="3526528" y="823336"/>
                  <a:pt x="3526528" y="826852"/>
                </a:cubicBezTo>
                <a:lnTo>
                  <a:pt x="3526528" y="849455"/>
                </a:lnTo>
                <a:cubicBezTo>
                  <a:pt x="3526528" y="853139"/>
                  <a:pt x="3526989" y="856404"/>
                  <a:pt x="3527910" y="859250"/>
                </a:cubicBezTo>
                <a:cubicBezTo>
                  <a:pt x="3528831" y="862096"/>
                  <a:pt x="3530065" y="864545"/>
                  <a:pt x="3531614" y="866596"/>
                </a:cubicBezTo>
                <a:cubicBezTo>
                  <a:pt x="3533163" y="868647"/>
                  <a:pt x="3534921" y="870384"/>
                  <a:pt x="3536888" y="871807"/>
                </a:cubicBezTo>
                <a:cubicBezTo>
                  <a:pt x="3538856" y="873230"/>
                  <a:pt x="3540844" y="874402"/>
                  <a:pt x="3542853" y="875323"/>
                </a:cubicBezTo>
                <a:cubicBezTo>
                  <a:pt x="3547625" y="877500"/>
                  <a:pt x="3553108" y="878714"/>
                  <a:pt x="3559303" y="878965"/>
                </a:cubicBezTo>
                <a:cubicBezTo>
                  <a:pt x="3565414" y="878714"/>
                  <a:pt x="3570856" y="877500"/>
                  <a:pt x="3575628" y="875323"/>
                </a:cubicBezTo>
                <a:cubicBezTo>
                  <a:pt x="3577637" y="874402"/>
                  <a:pt x="3579625" y="873230"/>
                  <a:pt x="3581593" y="871807"/>
                </a:cubicBezTo>
                <a:cubicBezTo>
                  <a:pt x="3583560" y="870384"/>
                  <a:pt x="3585318" y="868647"/>
                  <a:pt x="3586867" y="866596"/>
                </a:cubicBezTo>
                <a:cubicBezTo>
                  <a:pt x="3588415" y="864545"/>
                  <a:pt x="3589650" y="862096"/>
                  <a:pt x="3590571" y="859250"/>
                </a:cubicBezTo>
                <a:cubicBezTo>
                  <a:pt x="3591492" y="856404"/>
                  <a:pt x="3591952" y="853139"/>
                  <a:pt x="3591952" y="849455"/>
                </a:cubicBezTo>
                <a:lnTo>
                  <a:pt x="3591952" y="826852"/>
                </a:lnTo>
                <a:cubicBezTo>
                  <a:pt x="3591952" y="823336"/>
                  <a:pt x="3591492" y="820238"/>
                  <a:pt x="3590571" y="817559"/>
                </a:cubicBezTo>
                <a:cubicBezTo>
                  <a:pt x="3589650" y="814880"/>
                  <a:pt x="3588415" y="812536"/>
                  <a:pt x="3586867" y="810527"/>
                </a:cubicBezTo>
                <a:cubicBezTo>
                  <a:pt x="3585318" y="808518"/>
                  <a:pt x="3583560" y="806844"/>
                  <a:pt x="3581593" y="805504"/>
                </a:cubicBezTo>
                <a:cubicBezTo>
                  <a:pt x="3579625" y="804165"/>
                  <a:pt x="3577637" y="803035"/>
                  <a:pt x="3575628" y="802114"/>
                </a:cubicBezTo>
                <a:cubicBezTo>
                  <a:pt x="3570856" y="800021"/>
                  <a:pt x="3565414" y="798849"/>
                  <a:pt x="3559303" y="798598"/>
                </a:cubicBezTo>
                <a:close/>
                <a:moveTo>
                  <a:pt x="3263903" y="798598"/>
                </a:moveTo>
                <a:cubicBezTo>
                  <a:pt x="3258461" y="798849"/>
                  <a:pt x="3253480" y="799853"/>
                  <a:pt x="3248960" y="801612"/>
                </a:cubicBezTo>
                <a:cubicBezTo>
                  <a:pt x="3247034" y="802365"/>
                  <a:pt x="3245129" y="803328"/>
                  <a:pt x="3243246" y="804500"/>
                </a:cubicBezTo>
                <a:cubicBezTo>
                  <a:pt x="3241362" y="805672"/>
                  <a:pt x="3239625" y="807095"/>
                  <a:pt x="3238035" y="808769"/>
                </a:cubicBezTo>
                <a:cubicBezTo>
                  <a:pt x="3236444" y="810444"/>
                  <a:pt x="3235063" y="812411"/>
                  <a:pt x="3233891" y="814671"/>
                </a:cubicBezTo>
                <a:cubicBezTo>
                  <a:pt x="3232719" y="816932"/>
                  <a:pt x="3231965" y="819569"/>
                  <a:pt x="3231630" y="822582"/>
                </a:cubicBezTo>
                <a:lnTo>
                  <a:pt x="3296301" y="822582"/>
                </a:lnTo>
                <a:cubicBezTo>
                  <a:pt x="3295882" y="819569"/>
                  <a:pt x="3295108" y="816932"/>
                  <a:pt x="3293978" y="814671"/>
                </a:cubicBezTo>
                <a:cubicBezTo>
                  <a:pt x="3292847" y="812411"/>
                  <a:pt x="3291487" y="810444"/>
                  <a:pt x="3289896" y="808769"/>
                </a:cubicBezTo>
                <a:cubicBezTo>
                  <a:pt x="3288306" y="807095"/>
                  <a:pt x="3286569" y="805672"/>
                  <a:pt x="3284685" y="804500"/>
                </a:cubicBezTo>
                <a:cubicBezTo>
                  <a:pt x="3282801" y="803328"/>
                  <a:pt x="3280897" y="802365"/>
                  <a:pt x="3278971" y="801612"/>
                </a:cubicBezTo>
                <a:cubicBezTo>
                  <a:pt x="3274451" y="799853"/>
                  <a:pt x="3269428" y="798849"/>
                  <a:pt x="3263903" y="798598"/>
                </a:cubicBezTo>
                <a:close/>
                <a:moveTo>
                  <a:pt x="2519571" y="798598"/>
                </a:moveTo>
                <a:cubicBezTo>
                  <a:pt x="2513460" y="798849"/>
                  <a:pt x="2508019" y="800021"/>
                  <a:pt x="2503247" y="802114"/>
                </a:cubicBezTo>
                <a:cubicBezTo>
                  <a:pt x="2501238" y="803035"/>
                  <a:pt x="2499249" y="804165"/>
                  <a:pt x="2497282" y="805504"/>
                </a:cubicBezTo>
                <a:cubicBezTo>
                  <a:pt x="2495315" y="806844"/>
                  <a:pt x="2493557" y="808518"/>
                  <a:pt x="2492008" y="810527"/>
                </a:cubicBezTo>
                <a:cubicBezTo>
                  <a:pt x="2490459" y="812536"/>
                  <a:pt x="2489225" y="814880"/>
                  <a:pt x="2488304" y="817559"/>
                </a:cubicBezTo>
                <a:cubicBezTo>
                  <a:pt x="2487383" y="820238"/>
                  <a:pt x="2486922" y="823336"/>
                  <a:pt x="2486922" y="826852"/>
                </a:cubicBezTo>
                <a:lnTo>
                  <a:pt x="2486922" y="849455"/>
                </a:lnTo>
                <a:cubicBezTo>
                  <a:pt x="2486922" y="853139"/>
                  <a:pt x="2487383" y="856404"/>
                  <a:pt x="2488304" y="859250"/>
                </a:cubicBezTo>
                <a:cubicBezTo>
                  <a:pt x="2489225" y="862096"/>
                  <a:pt x="2490459" y="864545"/>
                  <a:pt x="2492008" y="866596"/>
                </a:cubicBezTo>
                <a:cubicBezTo>
                  <a:pt x="2493557" y="868647"/>
                  <a:pt x="2495315" y="870384"/>
                  <a:pt x="2497282" y="871807"/>
                </a:cubicBezTo>
                <a:cubicBezTo>
                  <a:pt x="2499249" y="873230"/>
                  <a:pt x="2501238" y="874402"/>
                  <a:pt x="2503247" y="875323"/>
                </a:cubicBezTo>
                <a:cubicBezTo>
                  <a:pt x="2508019" y="877500"/>
                  <a:pt x="2513460" y="878714"/>
                  <a:pt x="2519571" y="878965"/>
                </a:cubicBezTo>
                <a:cubicBezTo>
                  <a:pt x="2525683" y="878714"/>
                  <a:pt x="2531124" y="877500"/>
                  <a:pt x="2535896" y="875323"/>
                </a:cubicBezTo>
                <a:cubicBezTo>
                  <a:pt x="2537905" y="874402"/>
                  <a:pt x="2539894" y="873230"/>
                  <a:pt x="2541861" y="871807"/>
                </a:cubicBezTo>
                <a:cubicBezTo>
                  <a:pt x="2543828" y="870384"/>
                  <a:pt x="2545586" y="868647"/>
                  <a:pt x="2547135" y="866596"/>
                </a:cubicBezTo>
                <a:cubicBezTo>
                  <a:pt x="2548684" y="864545"/>
                  <a:pt x="2549919" y="862096"/>
                  <a:pt x="2550839" y="859250"/>
                </a:cubicBezTo>
                <a:cubicBezTo>
                  <a:pt x="2551760" y="856404"/>
                  <a:pt x="2552221" y="853139"/>
                  <a:pt x="2552221" y="849455"/>
                </a:cubicBezTo>
                <a:lnTo>
                  <a:pt x="2552221" y="826852"/>
                </a:lnTo>
                <a:cubicBezTo>
                  <a:pt x="2552221" y="823336"/>
                  <a:pt x="2551760" y="820238"/>
                  <a:pt x="2550839" y="817559"/>
                </a:cubicBezTo>
                <a:cubicBezTo>
                  <a:pt x="2549919" y="814880"/>
                  <a:pt x="2548684" y="812536"/>
                  <a:pt x="2547135" y="810527"/>
                </a:cubicBezTo>
                <a:cubicBezTo>
                  <a:pt x="2545586" y="808518"/>
                  <a:pt x="2543828" y="806844"/>
                  <a:pt x="2541861" y="805504"/>
                </a:cubicBezTo>
                <a:cubicBezTo>
                  <a:pt x="2539894" y="804165"/>
                  <a:pt x="2537905" y="803035"/>
                  <a:pt x="2535896" y="802114"/>
                </a:cubicBezTo>
                <a:cubicBezTo>
                  <a:pt x="2531124" y="800021"/>
                  <a:pt x="2525683" y="798849"/>
                  <a:pt x="2519571" y="798598"/>
                </a:cubicBezTo>
                <a:close/>
                <a:moveTo>
                  <a:pt x="2406653" y="798598"/>
                </a:moveTo>
                <a:cubicBezTo>
                  <a:pt x="2401211" y="798849"/>
                  <a:pt x="2396230" y="799853"/>
                  <a:pt x="2391709" y="801612"/>
                </a:cubicBezTo>
                <a:cubicBezTo>
                  <a:pt x="2389784" y="802365"/>
                  <a:pt x="2387880" y="803328"/>
                  <a:pt x="2385996" y="804500"/>
                </a:cubicBezTo>
                <a:cubicBezTo>
                  <a:pt x="2384112" y="805672"/>
                  <a:pt x="2382375" y="807095"/>
                  <a:pt x="2380784" y="808769"/>
                </a:cubicBezTo>
                <a:cubicBezTo>
                  <a:pt x="2379194" y="810444"/>
                  <a:pt x="2377813" y="812411"/>
                  <a:pt x="2376641" y="814671"/>
                </a:cubicBezTo>
                <a:cubicBezTo>
                  <a:pt x="2375469" y="816932"/>
                  <a:pt x="2374715" y="819569"/>
                  <a:pt x="2374380" y="822582"/>
                </a:cubicBezTo>
                <a:lnTo>
                  <a:pt x="2439051" y="822582"/>
                </a:lnTo>
                <a:cubicBezTo>
                  <a:pt x="2438632" y="819569"/>
                  <a:pt x="2437858" y="816932"/>
                  <a:pt x="2436728" y="814671"/>
                </a:cubicBezTo>
                <a:cubicBezTo>
                  <a:pt x="2435598" y="812411"/>
                  <a:pt x="2434237" y="810444"/>
                  <a:pt x="2432647" y="808769"/>
                </a:cubicBezTo>
                <a:cubicBezTo>
                  <a:pt x="2431056" y="807095"/>
                  <a:pt x="2429319" y="805672"/>
                  <a:pt x="2427435" y="804500"/>
                </a:cubicBezTo>
                <a:cubicBezTo>
                  <a:pt x="2425551" y="803328"/>
                  <a:pt x="2423647" y="802365"/>
                  <a:pt x="2421721" y="801612"/>
                </a:cubicBezTo>
                <a:cubicBezTo>
                  <a:pt x="2417201" y="799853"/>
                  <a:pt x="2412178" y="798849"/>
                  <a:pt x="2406653" y="798598"/>
                </a:cubicBezTo>
                <a:close/>
                <a:moveTo>
                  <a:pt x="2130554" y="798598"/>
                </a:moveTo>
                <a:cubicBezTo>
                  <a:pt x="2124359" y="798849"/>
                  <a:pt x="2118875" y="800021"/>
                  <a:pt x="2114103" y="802114"/>
                </a:cubicBezTo>
                <a:cubicBezTo>
                  <a:pt x="2112094" y="803035"/>
                  <a:pt x="2110106" y="804165"/>
                  <a:pt x="2108139" y="805504"/>
                </a:cubicBezTo>
                <a:cubicBezTo>
                  <a:pt x="2106171" y="806844"/>
                  <a:pt x="2104413" y="808518"/>
                  <a:pt x="2102865" y="810527"/>
                </a:cubicBezTo>
                <a:cubicBezTo>
                  <a:pt x="2101316" y="812536"/>
                  <a:pt x="2100081" y="814880"/>
                  <a:pt x="2099160" y="817559"/>
                </a:cubicBezTo>
                <a:cubicBezTo>
                  <a:pt x="2098239" y="820238"/>
                  <a:pt x="2097779" y="823336"/>
                  <a:pt x="2097779" y="826852"/>
                </a:cubicBezTo>
                <a:lnTo>
                  <a:pt x="2097779" y="849455"/>
                </a:lnTo>
                <a:cubicBezTo>
                  <a:pt x="2097779" y="853139"/>
                  <a:pt x="2098239" y="856404"/>
                  <a:pt x="2099160" y="859250"/>
                </a:cubicBezTo>
                <a:cubicBezTo>
                  <a:pt x="2100081" y="862096"/>
                  <a:pt x="2101316" y="864545"/>
                  <a:pt x="2102865" y="866596"/>
                </a:cubicBezTo>
                <a:cubicBezTo>
                  <a:pt x="2104413" y="868647"/>
                  <a:pt x="2106171" y="870384"/>
                  <a:pt x="2108139" y="871807"/>
                </a:cubicBezTo>
                <a:cubicBezTo>
                  <a:pt x="2110106" y="873230"/>
                  <a:pt x="2112094" y="874402"/>
                  <a:pt x="2114103" y="875323"/>
                </a:cubicBezTo>
                <a:cubicBezTo>
                  <a:pt x="2118875" y="877500"/>
                  <a:pt x="2124359" y="878714"/>
                  <a:pt x="2130554" y="878965"/>
                </a:cubicBezTo>
                <a:cubicBezTo>
                  <a:pt x="2136665" y="878714"/>
                  <a:pt x="2142106" y="877500"/>
                  <a:pt x="2146878" y="875323"/>
                </a:cubicBezTo>
                <a:cubicBezTo>
                  <a:pt x="2148887" y="874402"/>
                  <a:pt x="2150876" y="873230"/>
                  <a:pt x="2152843" y="871807"/>
                </a:cubicBezTo>
                <a:cubicBezTo>
                  <a:pt x="2154810" y="870384"/>
                  <a:pt x="2156568" y="868647"/>
                  <a:pt x="2158117" y="866596"/>
                </a:cubicBezTo>
                <a:cubicBezTo>
                  <a:pt x="2159666" y="864545"/>
                  <a:pt x="2160900" y="862096"/>
                  <a:pt x="2161821" y="859250"/>
                </a:cubicBezTo>
                <a:cubicBezTo>
                  <a:pt x="2162742" y="856404"/>
                  <a:pt x="2163203" y="853139"/>
                  <a:pt x="2163203" y="849455"/>
                </a:cubicBezTo>
                <a:lnTo>
                  <a:pt x="2163203" y="826852"/>
                </a:lnTo>
                <a:cubicBezTo>
                  <a:pt x="2163203" y="823336"/>
                  <a:pt x="2162742" y="820238"/>
                  <a:pt x="2161821" y="817559"/>
                </a:cubicBezTo>
                <a:cubicBezTo>
                  <a:pt x="2160900" y="814880"/>
                  <a:pt x="2159666" y="812536"/>
                  <a:pt x="2158117" y="810527"/>
                </a:cubicBezTo>
                <a:cubicBezTo>
                  <a:pt x="2156568" y="808518"/>
                  <a:pt x="2154810" y="806844"/>
                  <a:pt x="2152843" y="805504"/>
                </a:cubicBezTo>
                <a:cubicBezTo>
                  <a:pt x="2150876" y="804165"/>
                  <a:pt x="2148887" y="803035"/>
                  <a:pt x="2146878" y="802114"/>
                </a:cubicBezTo>
                <a:cubicBezTo>
                  <a:pt x="2142106" y="800021"/>
                  <a:pt x="2136665" y="798849"/>
                  <a:pt x="2130554" y="798598"/>
                </a:cubicBezTo>
                <a:close/>
                <a:moveTo>
                  <a:pt x="1882778" y="798598"/>
                </a:moveTo>
                <a:cubicBezTo>
                  <a:pt x="1877336" y="798849"/>
                  <a:pt x="1872355" y="799853"/>
                  <a:pt x="1867835" y="801612"/>
                </a:cubicBezTo>
                <a:cubicBezTo>
                  <a:pt x="1865909" y="802365"/>
                  <a:pt x="1864005" y="803328"/>
                  <a:pt x="1862121" y="804500"/>
                </a:cubicBezTo>
                <a:cubicBezTo>
                  <a:pt x="1860237" y="805672"/>
                  <a:pt x="1858500" y="807095"/>
                  <a:pt x="1856910" y="808769"/>
                </a:cubicBezTo>
                <a:cubicBezTo>
                  <a:pt x="1855319" y="810444"/>
                  <a:pt x="1853938" y="812411"/>
                  <a:pt x="1852766" y="814671"/>
                </a:cubicBezTo>
                <a:cubicBezTo>
                  <a:pt x="1851594" y="816932"/>
                  <a:pt x="1850840" y="819569"/>
                  <a:pt x="1850505" y="822582"/>
                </a:cubicBezTo>
                <a:lnTo>
                  <a:pt x="1915176" y="822582"/>
                </a:lnTo>
                <a:cubicBezTo>
                  <a:pt x="1914757" y="819569"/>
                  <a:pt x="1913983" y="816932"/>
                  <a:pt x="1912853" y="814671"/>
                </a:cubicBezTo>
                <a:cubicBezTo>
                  <a:pt x="1911723" y="812411"/>
                  <a:pt x="1910362" y="810444"/>
                  <a:pt x="1908772" y="808769"/>
                </a:cubicBezTo>
                <a:cubicBezTo>
                  <a:pt x="1907181" y="807095"/>
                  <a:pt x="1905444" y="805672"/>
                  <a:pt x="1903560" y="804500"/>
                </a:cubicBezTo>
                <a:cubicBezTo>
                  <a:pt x="1901677" y="803328"/>
                  <a:pt x="1899772" y="802365"/>
                  <a:pt x="1897847" y="801612"/>
                </a:cubicBezTo>
                <a:cubicBezTo>
                  <a:pt x="1893326" y="799853"/>
                  <a:pt x="1888303" y="798849"/>
                  <a:pt x="1882778" y="798598"/>
                </a:cubicBezTo>
                <a:close/>
                <a:moveTo>
                  <a:pt x="1690897" y="798598"/>
                </a:moveTo>
                <a:cubicBezTo>
                  <a:pt x="1684785" y="798849"/>
                  <a:pt x="1679344" y="800021"/>
                  <a:pt x="1674572" y="802114"/>
                </a:cubicBezTo>
                <a:cubicBezTo>
                  <a:pt x="1672563" y="803035"/>
                  <a:pt x="1670575" y="804165"/>
                  <a:pt x="1668607" y="805504"/>
                </a:cubicBezTo>
                <a:cubicBezTo>
                  <a:pt x="1666640" y="806844"/>
                  <a:pt x="1664882" y="808518"/>
                  <a:pt x="1663333" y="810527"/>
                </a:cubicBezTo>
                <a:cubicBezTo>
                  <a:pt x="1661784" y="812536"/>
                  <a:pt x="1660550" y="814880"/>
                  <a:pt x="1659629" y="817559"/>
                </a:cubicBezTo>
                <a:cubicBezTo>
                  <a:pt x="1658708" y="820238"/>
                  <a:pt x="1658248" y="823336"/>
                  <a:pt x="1658248" y="826852"/>
                </a:cubicBezTo>
                <a:lnTo>
                  <a:pt x="1658248" y="849455"/>
                </a:lnTo>
                <a:cubicBezTo>
                  <a:pt x="1658248" y="853139"/>
                  <a:pt x="1658708" y="856404"/>
                  <a:pt x="1659629" y="859250"/>
                </a:cubicBezTo>
                <a:cubicBezTo>
                  <a:pt x="1660550" y="862096"/>
                  <a:pt x="1661784" y="864545"/>
                  <a:pt x="1663333" y="866596"/>
                </a:cubicBezTo>
                <a:cubicBezTo>
                  <a:pt x="1664882" y="868647"/>
                  <a:pt x="1666640" y="870384"/>
                  <a:pt x="1668607" y="871807"/>
                </a:cubicBezTo>
                <a:cubicBezTo>
                  <a:pt x="1670575" y="873230"/>
                  <a:pt x="1672563" y="874402"/>
                  <a:pt x="1674572" y="875323"/>
                </a:cubicBezTo>
                <a:cubicBezTo>
                  <a:pt x="1679344" y="877500"/>
                  <a:pt x="1684785" y="878714"/>
                  <a:pt x="1690897" y="878965"/>
                </a:cubicBezTo>
                <a:cubicBezTo>
                  <a:pt x="1697008" y="878714"/>
                  <a:pt x="1702449" y="877500"/>
                  <a:pt x="1707221" y="875323"/>
                </a:cubicBezTo>
                <a:cubicBezTo>
                  <a:pt x="1709230" y="874402"/>
                  <a:pt x="1711219" y="873230"/>
                  <a:pt x="1713186" y="871807"/>
                </a:cubicBezTo>
                <a:cubicBezTo>
                  <a:pt x="1715153" y="870384"/>
                  <a:pt x="1716911" y="868647"/>
                  <a:pt x="1718460" y="866596"/>
                </a:cubicBezTo>
                <a:cubicBezTo>
                  <a:pt x="1720009" y="864545"/>
                  <a:pt x="1721244" y="862096"/>
                  <a:pt x="1722164" y="859250"/>
                </a:cubicBezTo>
                <a:cubicBezTo>
                  <a:pt x="1723085" y="856404"/>
                  <a:pt x="1723546" y="853139"/>
                  <a:pt x="1723546" y="849455"/>
                </a:cubicBezTo>
                <a:lnTo>
                  <a:pt x="1723546" y="826852"/>
                </a:lnTo>
                <a:cubicBezTo>
                  <a:pt x="1723546" y="823336"/>
                  <a:pt x="1723085" y="820238"/>
                  <a:pt x="1722164" y="817559"/>
                </a:cubicBezTo>
                <a:cubicBezTo>
                  <a:pt x="1721244" y="814880"/>
                  <a:pt x="1720009" y="812536"/>
                  <a:pt x="1718460" y="810527"/>
                </a:cubicBezTo>
                <a:cubicBezTo>
                  <a:pt x="1716911" y="808518"/>
                  <a:pt x="1715153" y="806844"/>
                  <a:pt x="1713186" y="805504"/>
                </a:cubicBezTo>
                <a:cubicBezTo>
                  <a:pt x="1711219" y="804165"/>
                  <a:pt x="1709230" y="803035"/>
                  <a:pt x="1707221" y="802114"/>
                </a:cubicBezTo>
                <a:cubicBezTo>
                  <a:pt x="1702449" y="800021"/>
                  <a:pt x="1697008" y="798849"/>
                  <a:pt x="1690897" y="798598"/>
                </a:cubicBezTo>
                <a:close/>
                <a:moveTo>
                  <a:pt x="1254253" y="798598"/>
                </a:moveTo>
                <a:cubicBezTo>
                  <a:pt x="1248058" y="798849"/>
                  <a:pt x="1242575" y="800021"/>
                  <a:pt x="1237803" y="802114"/>
                </a:cubicBezTo>
                <a:cubicBezTo>
                  <a:pt x="1235794" y="803035"/>
                  <a:pt x="1233806" y="804165"/>
                  <a:pt x="1231839" y="805504"/>
                </a:cubicBezTo>
                <a:cubicBezTo>
                  <a:pt x="1229871" y="806844"/>
                  <a:pt x="1228113" y="808518"/>
                  <a:pt x="1226565" y="810527"/>
                </a:cubicBezTo>
                <a:cubicBezTo>
                  <a:pt x="1225016" y="812536"/>
                  <a:pt x="1223781" y="814880"/>
                  <a:pt x="1222860" y="817559"/>
                </a:cubicBezTo>
                <a:cubicBezTo>
                  <a:pt x="1221939" y="820238"/>
                  <a:pt x="1221479" y="823336"/>
                  <a:pt x="1221479" y="826852"/>
                </a:cubicBezTo>
                <a:lnTo>
                  <a:pt x="1221479" y="849455"/>
                </a:lnTo>
                <a:cubicBezTo>
                  <a:pt x="1221479" y="853139"/>
                  <a:pt x="1221939" y="856404"/>
                  <a:pt x="1222860" y="859250"/>
                </a:cubicBezTo>
                <a:cubicBezTo>
                  <a:pt x="1223781" y="862096"/>
                  <a:pt x="1225016" y="864545"/>
                  <a:pt x="1226565" y="866596"/>
                </a:cubicBezTo>
                <a:cubicBezTo>
                  <a:pt x="1228113" y="868647"/>
                  <a:pt x="1229871" y="870384"/>
                  <a:pt x="1231839" y="871807"/>
                </a:cubicBezTo>
                <a:cubicBezTo>
                  <a:pt x="1233806" y="873230"/>
                  <a:pt x="1235794" y="874402"/>
                  <a:pt x="1237803" y="875323"/>
                </a:cubicBezTo>
                <a:cubicBezTo>
                  <a:pt x="1242575" y="877500"/>
                  <a:pt x="1248058" y="878714"/>
                  <a:pt x="1254253" y="878965"/>
                </a:cubicBezTo>
                <a:cubicBezTo>
                  <a:pt x="1260365" y="878714"/>
                  <a:pt x="1265806" y="877500"/>
                  <a:pt x="1270578" y="875323"/>
                </a:cubicBezTo>
                <a:cubicBezTo>
                  <a:pt x="1272587" y="874402"/>
                  <a:pt x="1274576" y="873230"/>
                  <a:pt x="1276543" y="871807"/>
                </a:cubicBezTo>
                <a:cubicBezTo>
                  <a:pt x="1278510" y="870384"/>
                  <a:pt x="1280268" y="868647"/>
                  <a:pt x="1281817" y="866596"/>
                </a:cubicBezTo>
                <a:cubicBezTo>
                  <a:pt x="1283366" y="864545"/>
                  <a:pt x="1284600" y="862096"/>
                  <a:pt x="1285521" y="859250"/>
                </a:cubicBezTo>
                <a:cubicBezTo>
                  <a:pt x="1286442" y="856404"/>
                  <a:pt x="1286903" y="853139"/>
                  <a:pt x="1286903" y="849455"/>
                </a:cubicBezTo>
                <a:lnTo>
                  <a:pt x="1286903" y="826852"/>
                </a:lnTo>
                <a:cubicBezTo>
                  <a:pt x="1286903" y="823336"/>
                  <a:pt x="1286442" y="820238"/>
                  <a:pt x="1285521" y="817559"/>
                </a:cubicBezTo>
                <a:cubicBezTo>
                  <a:pt x="1284600" y="814880"/>
                  <a:pt x="1283366" y="812536"/>
                  <a:pt x="1281817" y="810527"/>
                </a:cubicBezTo>
                <a:cubicBezTo>
                  <a:pt x="1280268" y="808518"/>
                  <a:pt x="1278510" y="806844"/>
                  <a:pt x="1276543" y="805504"/>
                </a:cubicBezTo>
                <a:cubicBezTo>
                  <a:pt x="1274576" y="804165"/>
                  <a:pt x="1272587" y="803035"/>
                  <a:pt x="1270578" y="802114"/>
                </a:cubicBezTo>
                <a:cubicBezTo>
                  <a:pt x="1265806" y="800021"/>
                  <a:pt x="1260365" y="798849"/>
                  <a:pt x="1254253" y="798598"/>
                </a:cubicBezTo>
                <a:close/>
                <a:moveTo>
                  <a:pt x="986047" y="798598"/>
                </a:moveTo>
                <a:cubicBezTo>
                  <a:pt x="979935" y="798849"/>
                  <a:pt x="974494" y="800021"/>
                  <a:pt x="969722" y="802114"/>
                </a:cubicBezTo>
                <a:cubicBezTo>
                  <a:pt x="967713" y="803035"/>
                  <a:pt x="965725" y="804165"/>
                  <a:pt x="963757" y="805504"/>
                </a:cubicBezTo>
                <a:cubicBezTo>
                  <a:pt x="961790" y="806844"/>
                  <a:pt x="960032" y="808518"/>
                  <a:pt x="958483" y="810527"/>
                </a:cubicBezTo>
                <a:cubicBezTo>
                  <a:pt x="956934" y="812536"/>
                  <a:pt x="955700" y="814880"/>
                  <a:pt x="954779" y="817559"/>
                </a:cubicBezTo>
                <a:cubicBezTo>
                  <a:pt x="953858" y="820238"/>
                  <a:pt x="953397" y="823336"/>
                  <a:pt x="953397" y="826852"/>
                </a:cubicBezTo>
                <a:lnTo>
                  <a:pt x="953397" y="849455"/>
                </a:lnTo>
                <a:cubicBezTo>
                  <a:pt x="953397" y="853139"/>
                  <a:pt x="953858" y="856404"/>
                  <a:pt x="954779" y="859250"/>
                </a:cubicBezTo>
                <a:cubicBezTo>
                  <a:pt x="955700" y="862096"/>
                  <a:pt x="956934" y="864545"/>
                  <a:pt x="958483" y="866596"/>
                </a:cubicBezTo>
                <a:cubicBezTo>
                  <a:pt x="960032" y="868647"/>
                  <a:pt x="961790" y="870384"/>
                  <a:pt x="963757" y="871807"/>
                </a:cubicBezTo>
                <a:cubicBezTo>
                  <a:pt x="965725" y="873230"/>
                  <a:pt x="967713" y="874402"/>
                  <a:pt x="969722" y="875323"/>
                </a:cubicBezTo>
                <a:cubicBezTo>
                  <a:pt x="974494" y="877500"/>
                  <a:pt x="979935" y="878714"/>
                  <a:pt x="986047" y="878965"/>
                </a:cubicBezTo>
                <a:cubicBezTo>
                  <a:pt x="992158" y="878714"/>
                  <a:pt x="997599" y="877500"/>
                  <a:pt x="1002371" y="875323"/>
                </a:cubicBezTo>
                <a:cubicBezTo>
                  <a:pt x="1004380" y="874402"/>
                  <a:pt x="1006369" y="873230"/>
                  <a:pt x="1008336" y="871807"/>
                </a:cubicBezTo>
                <a:cubicBezTo>
                  <a:pt x="1010303" y="870384"/>
                  <a:pt x="1012061" y="868647"/>
                  <a:pt x="1013610" y="866596"/>
                </a:cubicBezTo>
                <a:cubicBezTo>
                  <a:pt x="1015159" y="864545"/>
                  <a:pt x="1016394" y="862096"/>
                  <a:pt x="1017314" y="859250"/>
                </a:cubicBezTo>
                <a:cubicBezTo>
                  <a:pt x="1018235" y="856404"/>
                  <a:pt x="1018696" y="853139"/>
                  <a:pt x="1018696" y="849455"/>
                </a:cubicBezTo>
                <a:lnTo>
                  <a:pt x="1018696" y="826852"/>
                </a:lnTo>
                <a:cubicBezTo>
                  <a:pt x="1018696" y="823336"/>
                  <a:pt x="1018235" y="820238"/>
                  <a:pt x="1017314" y="817559"/>
                </a:cubicBezTo>
                <a:cubicBezTo>
                  <a:pt x="1016394" y="814880"/>
                  <a:pt x="1015159" y="812536"/>
                  <a:pt x="1013610" y="810527"/>
                </a:cubicBezTo>
                <a:cubicBezTo>
                  <a:pt x="1012061" y="808518"/>
                  <a:pt x="1010303" y="806844"/>
                  <a:pt x="1008336" y="805504"/>
                </a:cubicBezTo>
                <a:cubicBezTo>
                  <a:pt x="1006369" y="804165"/>
                  <a:pt x="1004380" y="803035"/>
                  <a:pt x="1002371" y="802114"/>
                </a:cubicBezTo>
                <a:cubicBezTo>
                  <a:pt x="997599" y="800021"/>
                  <a:pt x="992158" y="798849"/>
                  <a:pt x="986047" y="798598"/>
                </a:cubicBezTo>
                <a:close/>
                <a:moveTo>
                  <a:pt x="757447" y="798598"/>
                </a:moveTo>
                <a:cubicBezTo>
                  <a:pt x="751335" y="798849"/>
                  <a:pt x="745894" y="800021"/>
                  <a:pt x="741122" y="802114"/>
                </a:cubicBezTo>
                <a:cubicBezTo>
                  <a:pt x="739113" y="803035"/>
                  <a:pt x="737125" y="804165"/>
                  <a:pt x="735157" y="805504"/>
                </a:cubicBezTo>
                <a:cubicBezTo>
                  <a:pt x="733190" y="806844"/>
                  <a:pt x="731432" y="808518"/>
                  <a:pt x="729883" y="810527"/>
                </a:cubicBezTo>
                <a:cubicBezTo>
                  <a:pt x="728334" y="812536"/>
                  <a:pt x="727100" y="814880"/>
                  <a:pt x="726179" y="817559"/>
                </a:cubicBezTo>
                <a:cubicBezTo>
                  <a:pt x="725258" y="820238"/>
                  <a:pt x="724797" y="823336"/>
                  <a:pt x="724797" y="826852"/>
                </a:cubicBezTo>
                <a:lnTo>
                  <a:pt x="724797" y="849455"/>
                </a:lnTo>
                <a:cubicBezTo>
                  <a:pt x="724797" y="853139"/>
                  <a:pt x="725258" y="856404"/>
                  <a:pt x="726179" y="859250"/>
                </a:cubicBezTo>
                <a:cubicBezTo>
                  <a:pt x="727100" y="862096"/>
                  <a:pt x="728334" y="864545"/>
                  <a:pt x="729883" y="866596"/>
                </a:cubicBezTo>
                <a:cubicBezTo>
                  <a:pt x="731432" y="868647"/>
                  <a:pt x="733190" y="870384"/>
                  <a:pt x="735157" y="871807"/>
                </a:cubicBezTo>
                <a:cubicBezTo>
                  <a:pt x="737125" y="873230"/>
                  <a:pt x="739113" y="874402"/>
                  <a:pt x="741122" y="875323"/>
                </a:cubicBezTo>
                <a:cubicBezTo>
                  <a:pt x="745894" y="877500"/>
                  <a:pt x="751335" y="878714"/>
                  <a:pt x="757447" y="878965"/>
                </a:cubicBezTo>
                <a:cubicBezTo>
                  <a:pt x="763558" y="878714"/>
                  <a:pt x="768999" y="877500"/>
                  <a:pt x="773771" y="875323"/>
                </a:cubicBezTo>
                <a:cubicBezTo>
                  <a:pt x="775780" y="874402"/>
                  <a:pt x="777769" y="873230"/>
                  <a:pt x="779736" y="871807"/>
                </a:cubicBezTo>
                <a:cubicBezTo>
                  <a:pt x="781703" y="870384"/>
                  <a:pt x="783461" y="868647"/>
                  <a:pt x="785010" y="866596"/>
                </a:cubicBezTo>
                <a:cubicBezTo>
                  <a:pt x="786559" y="864545"/>
                  <a:pt x="787794" y="862096"/>
                  <a:pt x="788714" y="859250"/>
                </a:cubicBezTo>
                <a:cubicBezTo>
                  <a:pt x="789635" y="856404"/>
                  <a:pt x="790096" y="853139"/>
                  <a:pt x="790096" y="849455"/>
                </a:cubicBezTo>
                <a:lnTo>
                  <a:pt x="790096" y="826852"/>
                </a:lnTo>
                <a:cubicBezTo>
                  <a:pt x="790096" y="823336"/>
                  <a:pt x="789635" y="820238"/>
                  <a:pt x="788714" y="817559"/>
                </a:cubicBezTo>
                <a:cubicBezTo>
                  <a:pt x="787794" y="814880"/>
                  <a:pt x="786559" y="812536"/>
                  <a:pt x="785010" y="810527"/>
                </a:cubicBezTo>
                <a:cubicBezTo>
                  <a:pt x="783461" y="808518"/>
                  <a:pt x="781703" y="806844"/>
                  <a:pt x="779736" y="805504"/>
                </a:cubicBezTo>
                <a:cubicBezTo>
                  <a:pt x="777769" y="804165"/>
                  <a:pt x="775780" y="803035"/>
                  <a:pt x="773771" y="802114"/>
                </a:cubicBezTo>
                <a:cubicBezTo>
                  <a:pt x="768999" y="800021"/>
                  <a:pt x="763558" y="798849"/>
                  <a:pt x="757447" y="798598"/>
                </a:cubicBezTo>
                <a:close/>
                <a:moveTo>
                  <a:pt x="328822" y="798598"/>
                </a:moveTo>
                <a:cubicBezTo>
                  <a:pt x="322710" y="798849"/>
                  <a:pt x="317269" y="800021"/>
                  <a:pt x="312497" y="802114"/>
                </a:cubicBezTo>
                <a:cubicBezTo>
                  <a:pt x="310488" y="803035"/>
                  <a:pt x="308500" y="804165"/>
                  <a:pt x="306532" y="805504"/>
                </a:cubicBezTo>
                <a:cubicBezTo>
                  <a:pt x="304565" y="806844"/>
                  <a:pt x="302807" y="808518"/>
                  <a:pt x="301258" y="810527"/>
                </a:cubicBezTo>
                <a:cubicBezTo>
                  <a:pt x="299709" y="812536"/>
                  <a:pt x="298475" y="814880"/>
                  <a:pt x="297554" y="817559"/>
                </a:cubicBezTo>
                <a:cubicBezTo>
                  <a:pt x="296633" y="820238"/>
                  <a:pt x="296172" y="823336"/>
                  <a:pt x="296172" y="826852"/>
                </a:cubicBezTo>
                <a:lnTo>
                  <a:pt x="296172" y="849455"/>
                </a:lnTo>
                <a:cubicBezTo>
                  <a:pt x="296172" y="853139"/>
                  <a:pt x="296633" y="856404"/>
                  <a:pt x="297554" y="859250"/>
                </a:cubicBezTo>
                <a:cubicBezTo>
                  <a:pt x="298475" y="862096"/>
                  <a:pt x="299709" y="864545"/>
                  <a:pt x="301258" y="866596"/>
                </a:cubicBezTo>
                <a:cubicBezTo>
                  <a:pt x="302807" y="868647"/>
                  <a:pt x="304565" y="870384"/>
                  <a:pt x="306532" y="871807"/>
                </a:cubicBezTo>
                <a:cubicBezTo>
                  <a:pt x="308500" y="873230"/>
                  <a:pt x="310488" y="874402"/>
                  <a:pt x="312497" y="875323"/>
                </a:cubicBezTo>
                <a:cubicBezTo>
                  <a:pt x="317269" y="877500"/>
                  <a:pt x="322710" y="878714"/>
                  <a:pt x="328822" y="878965"/>
                </a:cubicBezTo>
                <a:cubicBezTo>
                  <a:pt x="334933" y="878714"/>
                  <a:pt x="340374" y="877500"/>
                  <a:pt x="345146" y="875323"/>
                </a:cubicBezTo>
                <a:cubicBezTo>
                  <a:pt x="347155" y="874402"/>
                  <a:pt x="349144" y="873230"/>
                  <a:pt x="351111" y="871807"/>
                </a:cubicBezTo>
                <a:cubicBezTo>
                  <a:pt x="353078" y="870384"/>
                  <a:pt x="354836" y="868647"/>
                  <a:pt x="356385" y="866596"/>
                </a:cubicBezTo>
                <a:cubicBezTo>
                  <a:pt x="357934" y="864545"/>
                  <a:pt x="359169" y="862096"/>
                  <a:pt x="360089" y="859250"/>
                </a:cubicBezTo>
                <a:cubicBezTo>
                  <a:pt x="361010" y="856404"/>
                  <a:pt x="361471" y="853139"/>
                  <a:pt x="361471" y="849455"/>
                </a:cubicBezTo>
                <a:lnTo>
                  <a:pt x="361471" y="826852"/>
                </a:lnTo>
                <a:cubicBezTo>
                  <a:pt x="361471" y="823336"/>
                  <a:pt x="361010" y="820238"/>
                  <a:pt x="360089" y="817559"/>
                </a:cubicBezTo>
                <a:cubicBezTo>
                  <a:pt x="359169" y="814880"/>
                  <a:pt x="357934" y="812536"/>
                  <a:pt x="356385" y="810527"/>
                </a:cubicBezTo>
                <a:cubicBezTo>
                  <a:pt x="354836" y="808518"/>
                  <a:pt x="353078" y="806844"/>
                  <a:pt x="351111" y="805504"/>
                </a:cubicBezTo>
                <a:cubicBezTo>
                  <a:pt x="349144" y="804165"/>
                  <a:pt x="347155" y="803035"/>
                  <a:pt x="345146" y="802114"/>
                </a:cubicBezTo>
                <a:cubicBezTo>
                  <a:pt x="340374" y="800021"/>
                  <a:pt x="334933" y="798849"/>
                  <a:pt x="328822" y="798598"/>
                </a:cubicBezTo>
                <a:close/>
                <a:moveTo>
                  <a:pt x="6725119" y="798472"/>
                </a:moveTo>
                <a:cubicBezTo>
                  <a:pt x="6719008" y="798723"/>
                  <a:pt x="6713566" y="799895"/>
                  <a:pt x="6708794" y="801988"/>
                </a:cubicBezTo>
                <a:cubicBezTo>
                  <a:pt x="6706786" y="802909"/>
                  <a:pt x="6704797" y="804039"/>
                  <a:pt x="6702830" y="805379"/>
                </a:cubicBezTo>
                <a:cubicBezTo>
                  <a:pt x="6700862" y="806718"/>
                  <a:pt x="6699104" y="808392"/>
                  <a:pt x="6697556" y="810402"/>
                </a:cubicBezTo>
                <a:cubicBezTo>
                  <a:pt x="6696007" y="812411"/>
                  <a:pt x="6694772" y="814776"/>
                  <a:pt x="6693852" y="817497"/>
                </a:cubicBezTo>
                <a:cubicBezTo>
                  <a:pt x="6692930" y="820217"/>
                  <a:pt x="6692470" y="823336"/>
                  <a:pt x="6692470" y="826852"/>
                </a:cubicBezTo>
                <a:lnTo>
                  <a:pt x="6692470" y="849455"/>
                </a:lnTo>
                <a:cubicBezTo>
                  <a:pt x="6692470" y="853139"/>
                  <a:pt x="6692930" y="856404"/>
                  <a:pt x="6693852" y="859250"/>
                </a:cubicBezTo>
                <a:cubicBezTo>
                  <a:pt x="6694772" y="862096"/>
                  <a:pt x="6696007" y="864545"/>
                  <a:pt x="6697556" y="866596"/>
                </a:cubicBezTo>
                <a:cubicBezTo>
                  <a:pt x="6699104" y="868647"/>
                  <a:pt x="6700862" y="870384"/>
                  <a:pt x="6702830" y="871807"/>
                </a:cubicBezTo>
                <a:cubicBezTo>
                  <a:pt x="6704797" y="873230"/>
                  <a:pt x="6706786" y="874402"/>
                  <a:pt x="6708794" y="875323"/>
                </a:cubicBezTo>
                <a:cubicBezTo>
                  <a:pt x="6713566" y="877500"/>
                  <a:pt x="6719008" y="878714"/>
                  <a:pt x="6725119" y="878965"/>
                </a:cubicBezTo>
                <a:cubicBezTo>
                  <a:pt x="6731230" y="878714"/>
                  <a:pt x="6736672" y="877500"/>
                  <a:pt x="6741444" y="875323"/>
                </a:cubicBezTo>
                <a:cubicBezTo>
                  <a:pt x="6743453" y="874402"/>
                  <a:pt x="6745441" y="873230"/>
                  <a:pt x="6747408" y="871807"/>
                </a:cubicBezTo>
                <a:cubicBezTo>
                  <a:pt x="6749376" y="870384"/>
                  <a:pt x="6751134" y="868647"/>
                  <a:pt x="6752682" y="866596"/>
                </a:cubicBezTo>
                <a:cubicBezTo>
                  <a:pt x="6754232" y="864545"/>
                  <a:pt x="6755466" y="862096"/>
                  <a:pt x="6756387" y="859250"/>
                </a:cubicBezTo>
                <a:cubicBezTo>
                  <a:pt x="6757308" y="856404"/>
                  <a:pt x="6757768" y="853139"/>
                  <a:pt x="6757768" y="849455"/>
                </a:cubicBezTo>
                <a:lnTo>
                  <a:pt x="6757768" y="826852"/>
                </a:lnTo>
                <a:cubicBezTo>
                  <a:pt x="6757768" y="823336"/>
                  <a:pt x="6757308" y="820217"/>
                  <a:pt x="6756387" y="817497"/>
                </a:cubicBezTo>
                <a:cubicBezTo>
                  <a:pt x="6755466" y="814776"/>
                  <a:pt x="6754232" y="812411"/>
                  <a:pt x="6752682" y="810402"/>
                </a:cubicBezTo>
                <a:cubicBezTo>
                  <a:pt x="6751134" y="808392"/>
                  <a:pt x="6749376" y="806718"/>
                  <a:pt x="6747408" y="805379"/>
                </a:cubicBezTo>
                <a:cubicBezTo>
                  <a:pt x="6745441" y="804039"/>
                  <a:pt x="6743453" y="802909"/>
                  <a:pt x="6741444" y="801988"/>
                </a:cubicBezTo>
                <a:cubicBezTo>
                  <a:pt x="6736672" y="799895"/>
                  <a:pt x="6731230" y="798723"/>
                  <a:pt x="6725119" y="798472"/>
                </a:cubicBezTo>
                <a:close/>
                <a:moveTo>
                  <a:pt x="5953594" y="797342"/>
                </a:moveTo>
                <a:cubicBezTo>
                  <a:pt x="5947483" y="797593"/>
                  <a:pt x="5942042" y="798807"/>
                  <a:pt x="5937270" y="800984"/>
                </a:cubicBezTo>
                <a:cubicBezTo>
                  <a:pt x="5935260" y="801905"/>
                  <a:pt x="5933272" y="803077"/>
                  <a:pt x="5931305" y="804500"/>
                </a:cubicBezTo>
                <a:cubicBezTo>
                  <a:pt x="5929338" y="805923"/>
                  <a:pt x="5927600" y="807681"/>
                  <a:pt x="5926094" y="809774"/>
                </a:cubicBezTo>
                <a:cubicBezTo>
                  <a:pt x="5924586" y="811867"/>
                  <a:pt x="5923372" y="814315"/>
                  <a:pt x="5922452" y="817120"/>
                </a:cubicBezTo>
                <a:cubicBezTo>
                  <a:pt x="5921531" y="819924"/>
                  <a:pt x="5921070" y="823168"/>
                  <a:pt x="5921070" y="826852"/>
                </a:cubicBezTo>
                <a:lnTo>
                  <a:pt x="5921070" y="849455"/>
                </a:lnTo>
                <a:cubicBezTo>
                  <a:pt x="5921070" y="852971"/>
                  <a:pt x="5921531" y="856090"/>
                  <a:pt x="5922452" y="858810"/>
                </a:cubicBezTo>
                <a:cubicBezTo>
                  <a:pt x="5923372" y="861531"/>
                  <a:pt x="5924586" y="863875"/>
                  <a:pt x="5926094" y="865842"/>
                </a:cubicBezTo>
                <a:cubicBezTo>
                  <a:pt x="5927600" y="867810"/>
                  <a:pt x="5929338" y="869484"/>
                  <a:pt x="5931305" y="870865"/>
                </a:cubicBezTo>
                <a:cubicBezTo>
                  <a:pt x="5933272" y="872247"/>
                  <a:pt x="5935260" y="873356"/>
                  <a:pt x="5937270" y="874193"/>
                </a:cubicBezTo>
                <a:cubicBezTo>
                  <a:pt x="5942042" y="876286"/>
                  <a:pt x="5947483" y="877458"/>
                  <a:pt x="5953594" y="877709"/>
                </a:cubicBezTo>
                <a:cubicBezTo>
                  <a:pt x="5959706" y="877458"/>
                  <a:pt x="5965147" y="876286"/>
                  <a:pt x="5969918" y="874193"/>
                </a:cubicBezTo>
                <a:cubicBezTo>
                  <a:pt x="5971928" y="873356"/>
                  <a:pt x="5973916" y="872247"/>
                  <a:pt x="5975884" y="870865"/>
                </a:cubicBezTo>
                <a:cubicBezTo>
                  <a:pt x="5977851" y="869484"/>
                  <a:pt x="5979609" y="867810"/>
                  <a:pt x="5981158" y="865842"/>
                </a:cubicBezTo>
                <a:cubicBezTo>
                  <a:pt x="5982706" y="863875"/>
                  <a:pt x="5983941" y="861531"/>
                  <a:pt x="5984862" y="858810"/>
                </a:cubicBezTo>
                <a:cubicBezTo>
                  <a:pt x="5985783" y="856090"/>
                  <a:pt x="5986244" y="852971"/>
                  <a:pt x="5986244" y="849455"/>
                </a:cubicBezTo>
                <a:lnTo>
                  <a:pt x="5986244" y="826852"/>
                </a:lnTo>
                <a:cubicBezTo>
                  <a:pt x="5986244" y="823168"/>
                  <a:pt x="5985783" y="819924"/>
                  <a:pt x="5984862" y="817120"/>
                </a:cubicBezTo>
                <a:cubicBezTo>
                  <a:pt x="5983941" y="814315"/>
                  <a:pt x="5982706" y="811867"/>
                  <a:pt x="5981158" y="809774"/>
                </a:cubicBezTo>
                <a:cubicBezTo>
                  <a:pt x="5979609" y="807681"/>
                  <a:pt x="5977851" y="805923"/>
                  <a:pt x="5975884" y="804500"/>
                </a:cubicBezTo>
                <a:cubicBezTo>
                  <a:pt x="5973916" y="803077"/>
                  <a:pt x="5971928" y="801905"/>
                  <a:pt x="5969918" y="800984"/>
                </a:cubicBezTo>
                <a:cubicBezTo>
                  <a:pt x="5965147" y="798807"/>
                  <a:pt x="5959706" y="797593"/>
                  <a:pt x="5953594" y="797342"/>
                </a:cubicBezTo>
                <a:close/>
                <a:moveTo>
                  <a:pt x="4067644" y="797342"/>
                </a:moveTo>
                <a:cubicBezTo>
                  <a:pt x="4061533" y="797593"/>
                  <a:pt x="4056092" y="798807"/>
                  <a:pt x="4051320" y="800984"/>
                </a:cubicBezTo>
                <a:cubicBezTo>
                  <a:pt x="4049311" y="801905"/>
                  <a:pt x="4047322" y="803077"/>
                  <a:pt x="4045355" y="804500"/>
                </a:cubicBezTo>
                <a:cubicBezTo>
                  <a:pt x="4043388" y="805923"/>
                  <a:pt x="4041651" y="807681"/>
                  <a:pt x="4040144" y="809774"/>
                </a:cubicBezTo>
                <a:cubicBezTo>
                  <a:pt x="4038637" y="811867"/>
                  <a:pt x="4037423" y="814315"/>
                  <a:pt x="4036502" y="817120"/>
                </a:cubicBezTo>
                <a:cubicBezTo>
                  <a:pt x="4035581" y="819924"/>
                  <a:pt x="4035121" y="823168"/>
                  <a:pt x="4035121" y="826852"/>
                </a:cubicBezTo>
                <a:lnTo>
                  <a:pt x="4035121" y="849455"/>
                </a:lnTo>
                <a:cubicBezTo>
                  <a:pt x="4035121" y="852971"/>
                  <a:pt x="4035581" y="856090"/>
                  <a:pt x="4036502" y="858810"/>
                </a:cubicBezTo>
                <a:cubicBezTo>
                  <a:pt x="4037423" y="861531"/>
                  <a:pt x="4038637" y="863875"/>
                  <a:pt x="4040144" y="865842"/>
                </a:cubicBezTo>
                <a:cubicBezTo>
                  <a:pt x="4041651" y="867810"/>
                  <a:pt x="4043388" y="869484"/>
                  <a:pt x="4045355" y="870865"/>
                </a:cubicBezTo>
                <a:cubicBezTo>
                  <a:pt x="4047322" y="872247"/>
                  <a:pt x="4049311" y="873356"/>
                  <a:pt x="4051320" y="874193"/>
                </a:cubicBezTo>
                <a:cubicBezTo>
                  <a:pt x="4056092" y="876286"/>
                  <a:pt x="4061533" y="877458"/>
                  <a:pt x="4067644" y="877709"/>
                </a:cubicBezTo>
                <a:cubicBezTo>
                  <a:pt x="4073756" y="877458"/>
                  <a:pt x="4079197" y="876286"/>
                  <a:pt x="4083969" y="874193"/>
                </a:cubicBezTo>
                <a:cubicBezTo>
                  <a:pt x="4085978" y="873356"/>
                  <a:pt x="4087966" y="872247"/>
                  <a:pt x="4089934" y="870865"/>
                </a:cubicBezTo>
                <a:cubicBezTo>
                  <a:pt x="4091901" y="869484"/>
                  <a:pt x="4093659" y="867810"/>
                  <a:pt x="4095208" y="865842"/>
                </a:cubicBezTo>
                <a:cubicBezTo>
                  <a:pt x="4096756" y="863875"/>
                  <a:pt x="4097991" y="861531"/>
                  <a:pt x="4098912" y="858810"/>
                </a:cubicBezTo>
                <a:cubicBezTo>
                  <a:pt x="4099833" y="856090"/>
                  <a:pt x="4100293" y="852971"/>
                  <a:pt x="4100293" y="849455"/>
                </a:cubicBezTo>
                <a:lnTo>
                  <a:pt x="4100293" y="826852"/>
                </a:lnTo>
                <a:cubicBezTo>
                  <a:pt x="4100293" y="823168"/>
                  <a:pt x="4099833" y="819924"/>
                  <a:pt x="4098912" y="817120"/>
                </a:cubicBezTo>
                <a:cubicBezTo>
                  <a:pt x="4097991" y="814315"/>
                  <a:pt x="4096756" y="811867"/>
                  <a:pt x="4095208" y="809774"/>
                </a:cubicBezTo>
                <a:cubicBezTo>
                  <a:pt x="4093659" y="807681"/>
                  <a:pt x="4091901" y="805923"/>
                  <a:pt x="4089934" y="804500"/>
                </a:cubicBezTo>
                <a:cubicBezTo>
                  <a:pt x="4087966" y="803077"/>
                  <a:pt x="4085978" y="801905"/>
                  <a:pt x="4083969" y="800984"/>
                </a:cubicBezTo>
                <a:cubicBezTo>
                  <a:pt x="4079197" y="798807"/>
                  <a:pt x="4073756" y="797593"/>
                  <a:pt x="4067644" y="797342"/>
                </a:cubicBezTo>
                <a:close/>
                <a:moveTo>
                  <a:pt x="209894" y="797342"/>
                </a:moveTo>
                <a:cubicBezTo>
                  <a:pt x="203783" y="797593"/>
                  <a:pt x="198341" y="798807"/>
                  <a:pt x="193569" y="800984"/>
                </a:cubicBezTo>
                <a:cubicBezTo>
                  <a:pt x="191560" y="801905"/>
                  <a:pt x="189572" y="803077"/>
                  <a:pt x="187605" y="804500"/>
                </a:cubicBezTo>
                <a:cubicBezTo>
                  <a:pt x="185637" y="805923"/>
                  <a:pt x="183879" y="807681"/>
                  <a:pt x="182331" y="809774"/>
                </a:cubicBezTo>
                <a:cubicBezTo>
                  <a:pt x="180782" y="811867"/>
                  <a:pt x="179547" y="814315"/>
                  <a:pt x="178626" y="817120"/>
                </a:cubicBezTo>
                <a:cubicBezTo>
                  <a:pt x="177705" y="819924"/>
                  <a:pt x="177245" y="823168"/>
                  <a:pt x="177245" y="826852"/>
                </a:cubicBezTo>
                <a:lnTo>
                  <a:pt x="177245" y="849455"/>
                </a:lnTo>
                <a:cubicBezTo>
                  <a:pt x="177245" y="852971"/>
                  <a:pt x="177705" y="856090"/>
                  <a:pt x="178626" y="858810"/>
                </a:cubicBezTo>
                <a:cubicBezTo>
                  <a:pt x="179547" y="861531"/>
                  <a:pt x="180782" y="863875"/>
                  <a:pt x="182331" y="865842"/>
                </a:cubicBezTo>
                <a:cubicBezTo>
                  <a:pt x="183879" y="867810"/>
                  <a:pt x="185637" y="869484"/>
                  <a:pt x="187605" y="870865"/>
                </a:cubicBezTo>
                <a:cubicBezTo>
                  <a:pt x="189572" y="872247"/>
                  <a:pt x="191560" y="873356"/>
                  <a:pt x="193569" y="874193"/>
                </a:cubicBezTo>
                <a:cubicBezTo>
                  <a:pt x="198341" y="876286"/>
                  <a:pt x="203783" y="877458"/>
                  <a:pt x="209894" y="877709"/>
                </a:cubicBezTo>
                <a:cubicBezTo>
                  <a:pt x="215921" y="877458"/>
                  <a:pt x="221321" y="876286"/>
                  <a:pt x="226093" y="874193"/>
                </a:cubicBezTo>
                <a:cubicBezTo>
                  <a:pt x="228102" y="873356"/>
                  <a:pt x="230090" y="872247"/>
                  <a:pt x="232058" y="870865"/>
                </a:cubicBezTo>
                <a:cubicBezTo>
                  <a:pt x="234025" y="869484"/>
                  <a:pt x="235783" y="867810"/>
                  <a:pt x="237332" y="865842"/>
                </a:cubicBezTo>
                <a:cubicBezTo>
                  <a:pt x="238881" y="863875"/>
                  <a:pt x="240115" y="861531"/>
                  <a:pt x="241036" y="858810"/>
                </a:cubicBezTo>
                <a:cubicBezTo>
                  <a:pt x="241957" y="856090"/>
                  <a:pt x="242418" y="852971"/>
                  <a:pt x="242418" y="849455"/>
                </a:cubicBezTo>
                <a:lnTo>
                  <a:pt x="242418" y="826852"/>
                </a:lnTo>
                <a:cubicBezTo>
                  <a:pt x="242418" y="823168"/>
                  <a:pt x="241957" y="819924"/>
                  <a:pt x="241036" y="817120"/>
                </a:cubicBezTo>
                <a:cubicBezTo>
                  <a:pt x="240115" y="814315"/>
                  <a:pt x="238881" y="811867"/>
                  <a:pt x="237332" y="809774"/>
                </a:cubicBezTo>
                <a:cubicBezTo>
                  <a:pt x="235783" y="807681"/>
                  <a:pt x="234025" y="805923"/>
                  <a:pt x="232058" y="804500"/>
                </a:cubicBezTo>
                <a:cubicBezTo>
                  <a:pt x="230090" y="803077"/>
                  <a:pt x="228102" y="801905"/>
                  <a:pt x="226093" y="800984"/>
                </a:cubicBezTo>
                <a:cubicBezTo>
                  <a:pt x="221321" y="798807"/>
                  <a:pt x="215921" y="797593"/>
                  <a:pt x="209894" y="797342"/>
                </a:cubicBezTo>
                <a:close/>
                <a:moveTo>
                  <a:pt x="6504696" y="779762"/>
                </a:moveTo>
                <a:lnTo>
                  <a:pt x="6524787" y="779762"/>
                </a:lnTo>
                <a:lnTo>
                  <a:pt x="6524787" y="896545"/>
                </a:lnTo>
                <a:lnTo>
                  <a:pt x="6504696" y="896545"/>
                </a:lnTo>
                <a:close/>
                <a:moveTo>
                  <a:pt x="6021036" y="779762"/>
                </a:moveTo>
                <a:lnTo>
                  <a:pt x="6041128" y="779762"/>
                </a:lnTo>
                <a:lnTo>
                  <a:pt x="6041128" y="849455"/>
                </a:lnTo>
                <a:cubicBezTo>
                  <a:pt x="6041128" y="852971"/>
                  <a:pt x="6041589" y="856090"/>
                  <a:pt x="6042510" y="858810"/>
                </a:cubicBezTo>
                <a:cubicBezTo>
                  <a:pt x="6043430" y="861531"/>
                  <a:pt x="6044666" y="863875"/>
                  <a:pt x="6046214" y="865842"/>
                </a:cubicBezTo>
                <a:cubicBezTo>
                  <a:pt x="6047763" y="867810"/>
                  <a:pt x="6049521" y="869484"/>
                  <a:pt x="6051488" y="870865"/>
                </a:cubicBezTo>
                <a:cubicBezTo>
                  <a:pt x="6053456" y="872247"/>
                  <a:pt x="6055444" y="873356"/>
                  <a:pt x="6057453" y="874193"/>
                </a:cubicBezTo>
                <a:cubicBezTo>
                  <a:pt x="6062224" y="876286"/>
                  <a:pt x="6067666" y="877458"/>
                  <a:pt x="6073778" y="877709"/>
                </a:cubicBezTo>
                <a:cubicBezTo>
                  <a:pt x="6079889" y="877458"/>
                  <a:pt x="6085330" y="876286"/>
                  <a:pt x="6090102" y="874193"/>
                </a:cubicBezTo>
                <a:cubicBezTo>
                  <a:pt x="6092112" y="873356"/>
                  <a:pt x="6094100" y="872247"/>
                  <a:pt x="6096067" y="870865"/>
                </a:cubicBezTo>
                <a:cubicBezTo>
                  <a:pt x="6098034" y="869484"/>
                  <a:pt x="6099792" y="867810"/>
                  <a:pt x="6101341" y="865842"/>
                </a:cubicBezTo>
                <a:cubicBezTo>
                  <a:pt x="6102890" y="863875"/>
                  <a:pt x="6104124" y="861531"/>
                  <a:pt x="6105046" y="858810"/>
                </a:cubicBezTo>
                <a:cubicBezTo>
                  <a:pt x="6105966" y="856090"/>
                  <a:pt x="6106426" y="852971"/>
                  <a:pt x="6106426" y="849455"/>
                </a:cubicBezTo>
                <a:lnTo>
                  <a:pt x="6106426" y="779762"/>
                </a:lnTo>
                <a:lnTo>
                  <a:pt x="6126518" y="779762"/>
                </a:lnTo>
                <a:lnTo>
                  <a:pt x="6126518" y="849455"/>
                </a:lnTo>
                <a:cubicBezTo>
                  <a:pt x="6125765" y="858580"/>
                  <a:pt x="6123379" y="866659"/>
                  <a:pt x="6119361" y="873691"/>
                </a:cubicBezTo>
                <a:cubicBezTo>
                  <a:pt x="6117686" y="876705"/>
                  <a:pt x="6115552" y="879656"/>
                  <a:pt x="6112956" y="882544"/>
                </a:cubicBezTo>
                <a:cubicBezTo>
                  <a:pt x="6110362" y="885432"/>
                  <a:pt x="6107222" y="888006"/>
                  <a:pt x="6103538" y="890267"/>
                </a:cubicBezTo>
                <a:cubicBezTo>
                  <a:pt x="6099855" y="892527"/>
                  <a:pt x="6095564" y="894348"/>
                  <a:pt x="6090667" y="895729"/>
                </a:cubicBezTo>
                <a:cubicBezTo>
                  <a:pt x="6085770" y="897110"/>
                  <a:pt x="6080140" y="897801"/>
                  <a:pt x="6073778" y="897801"/>
                </a:cubicBezTo>
                <a:cubicBezTo>
                  <a:pt x="6067332" y="897801"/>
                  <a:pt x="6061660" y="897110"/>
                  <a:pt x="6056762" y="895729"/>
                </a:cubicBezTo>
                <a:cubicBezTo>
                  <a:pt x="6051865" y="894348"/>
                  <a:pt x="6047574" y="892527"/>
                  <a:pt x="6043891" y="890267"/>
                </a:cubicBezTo>
                <a:cubicBezTo>
                  <a:pt x="6040208" y="888006"/>
                  <a:pt x="6037089" y="885432"/>
                  <a:pt x="6034536" y="882544"/>
                </a:cubicBezTo>
                <a:cubicBezTo>
                  <a:pt x="6031982" y="879656"/>
                  <a:pt x="6029868" y="876705"/>
                  <a:pt x="6028194" y="873691"/>
                </a:cubicBezTo>
                <a:cubicBezTo>
                  <a:pt x="6024176" y="866659"/>
                  <a:pt x="6021790" y="858580"/>
                  <a:pt x="6021036" y="849455"/>
                </a:cubicBezTo>
                <a:close/>
                <a:moveTo>
                  <a:pt x="4135087" y="779762"/>
                </a:moveTo>
                <a:lnTo>
                  <a:pt x="4155179" y="779762"/>
                </a:lnTo>
                <a:lnTo>
                  <a:pt x="4155179" y="849455"/>
                </a:lnTo>
                <a:cubicBezTo>
                  <a:pt x="4155179" y="852971"/>
                  <a:pt x="4155639" y="856090"/>
                  <a:pt x="4156560" y="858810"/>
                </a:cubicBezTo>
                <a:cubicBezTo>
                  <a:pt x="4157481" y="861531"/>
                  <a:pt x="4158716" y="863875"/>
                  <a:pt x="4160264" y="865842"/>
                </a:cubicBezTo>
                <a:cubicBezTo>
                  <a:pt x="4161813" y="867810"/>
                  <a:pt x="4163571" y="869484"/>
                  <a:pt x="4165538" y="870865"/>
                </a:cubicBezTo>
                <a:cubicBezTo>
                  <a:pt x="4167506" y="872247"/>
                  <a:pt x="4169494" y="873356"/>
                  <a:pt x="4171503" y="874193"/>
                </a:cubicBezTo>
                <a:cubicBezTo>
                  <a:pt x="4176275" y="876286"/>
                  <a:pt x="4181717" y="877458"/>
                  <a:pt x="4187828" y="877709"/>
                </a:cubicBezTo>
                <a:cubicBezTo>
                  <a:pt x="4193939" y="877458"/>
                  <a:pt x="4199380" y="876286"/>
                  <a:pt x="4204152" y="874193"/>
                </a:cubicBezTo>
                <a:cubicBezTo>
                  <a:pt x="4206162" y="873356"/>
                  <a:pt x="4208150" y="872247"/>
                  <a:pt x="4210117" y="870865"/>
                </a:cubicBezTo>
                <a:cubicBezTo>
                  <a:pt x="4212084" y="869484"/>
                  <a:pt x="4213842" y="867810"/>
                  <a:pt x="4215391" y="865842"/>
                </a:cubicBezTo>
                <a:cubicBezTo>
                  <a:pt x="4216940" y="863875"/>
                  <a:pt x="4218174" y="861531"/>
                  <a:pt x="4219096" y="858810"/>
                </a:cubicBezTo>
                <a:cubicBezTo>
                  <a:pt x="4220016" y="856090"/>
                  <a:pt x="4220476" y="852971"/>
                  <a:pt x="4220476" y="849455"/>
                </a:cubicBezTo>
                <a:lnTo>
                  <a:pt x="4220476" y="779762"/>
                </a:lnTo>
                <a:lnTo>
                  <a:pt x="4240568" y="779762"/>
                </a:lnTo>
                <a:lnTo>
                  <a:pt x="4240568" y="849455"/>
                </a:lnTo>
                <a:cubicBezTo>
                  <a:pt x="4239815" y="858580"/>
                  <a:pt x="4237429" y="866659"/>
                  <a:pt x="4233411" y="873691"/>
                </a:cubicBezTo>
                <a:cubicBezTo>
                  <a:pt x="4231736" y="876705"/>
                  <a:pt x="4229602" y="879656"/>
                  <a:pt x="4227006" y="882544"/>
                </a:cubicBezTo>
                <a:cubicBezTo>
                  <a:pt x="4224412" y="885432"/>
                  <a:pt x="4221272" y="888006"/>
                  <a:pt x="4217588" y="890267"/>
                </a:cubicBezTo>
                <a:cubicBezTo>
                  <a:pt x="4213905" y="892527"/>
                  <a:pt x="4209614" y="894348"/>
                  <a:pt x="4204717" y="895729"/>
                </a:cubicBezTo>
                <a:cubicBezTo>
                  <a:pt x="4199820" y="897110"/>
                  <a:pt x="4194190" y="897801"/>
                  <a:pt x="4187828" y="897801"/>
                </a:cubicBezTo>
                <a:cubicBezTo>
                  <a:pt x="4181382" y="897801"/>
                  <a:pt x="4175710" y="897110"/>
                  <a:pt x="4170813" y="895729"/>
                </a:cubicBezTo>
                <a:cubicBezTo>
                  <a:pt x="4165915" y="894348"/>
                  <a:pt x="4161625" y="892527"/>
                  <a:pt x="4157941" y="890267"/>
                </a:cubicBezTo>
                <a:cubicBezTo>
                  <a:pt x="4154258" y="888006"/>
                  <a:pt x="4151139" y="885432"/>
                  <a:pt x="4148586" y="882544"/>
                </a:cubicBezTo>
                <a:cubicBezTo>
                  <a:pt x="4146033" y="879656"/>
                  <a:pt x="4143919" y="876705"/>
                  <a:pt x="4142245" y="873691"/>
                </a:cubicBezTo>
                <a:cubicBezTo>
                  <a:pt x="4138226" y="866659"/>
                  <a:pt x="4135840" y="858580"/>
                  <a:pt x="4135087" y="849455"/>
                </a:cubicBezTo>
                <a:close/>
                <a:moveTo>
                  <a:pt x="3466221" y="779762"/>
                </a:moveTo>
                <a:lnTo>
                  <a:pt x="3486312" y="779762"/>
                </a:lnTo>
                <a:lnTo>
                  <a:pt x="3486312" y="896545"/>
                </a:lnTo>
                <a:lnTo>
                  <a:pt x="3466221" y="896545"/>
                </a:lnTo>
                <a:close/>
                <a:moveTo>
                  <a:pt x="2961396" y="779762"/>
                </a:moveTo>
                <a:lnTo>
                  <a:pt x="2981488" y="779762"/>
                </a:lnTo>
                <a:lnTo>
                  <a:pt x="2981488" y="896545"/>
                </a:lnTo>
                <a:lnTo>
                  <a:pt x="2961396" y="896545"/>
                </a:lnTo>
                <a:close/>
                <a:moveTo>
                  <a:pt x="7205871" y="778506"/>
                </a:moveTo>
                <a:cubicBezTo>
                  <a:pt x="7213154" y="778506"/>
                  <a:pt x="7219454" y="779385"/>
                  <a:pt x="7224770" y="781143"/>
                </a:cubicBezTo>
                <a:cubicBezTo>
                  <a:pt x="7230086" y="782901"/>
                  <a:pt x="7234670" y="785161"/>
                  <a:pt x="7238520" y="787924"/>
                </a:cubicBezTo>
                <a:lnTo>
                  <a:pt x="7238520" y="779762"/>
                </a:lnTo>
                <a:lnTo>
                  <a:pt x="7258612" y="779762"/>
                </a:lnTo>
                <a:lnTo>
                  <a:pt x="7258612" y="896545"/>
                </a:lnTo>
                <a:lnTo>
                  <a:pt x="7238520" y="896545"/>
                </a:lnTo>
                <a:lnTo>
                  <a:pt x="7238520" y="888383"/>
                </a:lnTo>
                <a:cubicBezTo>
                  <a:pt x="7234670" y="891146"/>
                  <a:pt x="7230086" y="893406"/>
                  <a:pt x="7224770" y="895164"/>
                </a:cubicBezTo>
                <a:cubicBezTo>
                  <a:pt x="7219454" y="896922"/>
                  <a:pt x="7213154" y="897801"/>
                  <a:pt x="7205871" y="897801"/>
                </a:cubicBezTo>
                <a:cubicBezTo>
                  <a:pt x="7199425" y="897801"/>
                  <a:pt x="7193754" y="897110"/>
                  <a:pt x="7188856" y="895729"/>
                </a:cubicBezTo>
                <a:cubicBezTo>
                  <a:pt x="7183958" y="894348"/>
                  <a:pt x="7179668" y="892527"/>
                  <a:pt x="7175984" y="890267"/>
                </a:cubicBezTo>
                <a:cubicBezTo>
                  <a:pt x="7172301" y="888006"/>
                  <a:pt x="7169183" y="885432"/>
                  <a:pt x="7166630" y="882544"/>
                </a:cubicBezTo>
                <a:cubicBezTo>
                  <a:pt x="7164076" y="879656"/>
                  <a:pt x="7161962" y="876705"/>
                  <a:pt x="7160288" y="873691"/>
                </a:cubicBezTo>
                <a:cubicBezTo>
                  <a:pt x="7156270" y="866659"/>
                  <a:pt x="7153884" y="858580"/>
                  <a:pt x="7153130" y="849455"/>
                </a:cubicBezTo>
                <a:lnTo>
                  <a:pt x="7153130" y="826852"/>
                </a:lnTo>
                <a:cubicBezTo>
                  <a:pt x="7153884" y="817811"/>
                  <a:pt x="7156270" y="809774"/>
                  <a:pt x="7160288" y="802742"/>
                </a:cubicBezTo>
                <a:cubicBezTo>
                  <a:pt x="7161962" y="799728"/>
                  <a:pt x="7164076" y="796777"/>
                  <a:pt x="7166630" y="793889"/>
                </a:cubicBezTo>
                <a:cubicBezTo>
                  <a:pt x="7169183" y="791001"/>
                  <a:pt x="7172301" y="788405"/>
                  <a:pt x="7175984" y="786103"/>
                </a:cubicBezTo>
                <a:cubicBezTo>
                  <a:pt x="7179668" y="783801"/>
                  <a:pt x="7183958" y="781959"/>
                  <a:pt x="7188856" y="780578"/>
                </a:cubicBezTo>
                <a:cubicBezTo>
                  <a:pt x="7193754" y="779197"/>
                  <a:pt x="7199425" y="778506"/>
                  <a:pt x="7205871" y="778506"/>
                </a:cubicBezTo>
                <a:close/>
                <a:moveTo>
                  <a:pt x="7015371" y="778506"/>
                </a:moveTo>
                <a:cubicBezTo>
                  <a:pt x="7022654" y="778506"/>
                  <a:pt x="7028954" y="779385"/>
                  <a:pt x="7034270" y="781143"/>
                </a:cubicBezTo>
                <a:cubicBezTo>
                  <a:pt x="7039586" y="782901"/>
                  <a:pt x="7044170" y="785161"/>
                  <a:pt x="7048020" y="787924"/>
                </a:cubicBezTo>
                <a:lnTo>
                  <a:pt x="7048020" y="779762"/>
                </a:lnTo>
                <a:lnTo>
                  <a:pt x="7068112" y="779762"/>
                </a:lnTo>
                <a:lnTo>
                  <a:pt x="7068112" y="896545"/>
                </a:lnTo>
                <a:lnTo>
                  <a:pt x="7048020" y="896545"/>
                </a:lnTo>
                <a:lnTo>
                  <a:pt x="7048020" y="888383"/>
                </a:lnTo>
                <a:cubicBezTo>
                  <a:pt x="7044170" y="891146"/>
                  <a:pt x="7039586" y="893406"/>
                  <a:pt x="7034270" y="895164"/>
                </a:cubicBezTo>
                <a:cubicBezTo>
                  <a:pt x="7028954" y="896922"/>
                  <a:pt x="7022654" y="897801"/>
                  <a:pt x="7015371" y="897801"/>
                </a:cubicBezTo>
                <a:cubicBezTo>
                  <a:pt x="7008925" y="897801"/>
                  <a:pt x="7003254" y="897110"/>
                  <a:pt x="6998356" y="895729"/>
                </a:cubicBezTo>
                <a:cubicBezTo>
                  <a:pt x="6993458" y="894348"/>
                  <a:pt x="6989168" y="892527"/>
                  <a:pt x="6985484" y="890267"/>
                </a:cubicBezTo>
                <a:cubicBezTo>
                  <a:pt x="6981801" y="888006"/>
                  <a:pt x="6978683" y="885432"/>
                  <a:pt x="6976130" y="882544"/>
                </a:cubicBezTo>
                <a:cubicBezTo>
                  <a:pt x="6973576" y="879656"/>
                  <a:pt x="6971462" y="876705"/>
                  <a:pt x="6969788" y="873691"/>
                </a:cubicBezTo>
                <a:cubicBezTo>
                  <a:pt x="6965770" y="866659"/>
                  <a:pt x="6963384" y="858580"/>
                  <a:pt x="6962630" y="849455"/>
                </a:cubicBezTo>
                <a:lnTo>
                  <a:pt x="6962630" y="826852"/>
                </a:lnTo>
                <a:cubicBezTo>
                  <a:pt x="6963384" y="817811"/>
                  <a:pt x="6965770" y="809774"/>
                  <a:pt x="6969788" y="802742"/>
                </a:cubicBezTo>
                <a:cubicBezTo>
                  <a:pt x="6971462" y="799728"/>
                  <a:pt x="6973576" y="796777"/>
                  <a:pt x="6976130" y="793889"/>
                </a:cubicBezTo>
                <a:cubicBezTo>
                  <a:pt x="6978683" y="791001"/>
                  <a:pt x="6981801" y="788405"/>
                  <a:pt x="6985484" y="786103"/>
                </a:cubicBezTo>
                <a:cubicBezTo>
                  <a:pt x="6989168" y="783801"/>
                  <a:pt x="6993458" y="781959"/>
                  <a:pt x="6998356" y="780578"/>
                </a:cubicBezTo>
                <a:cubicBezTo>
                  <a:pt x="7003254" y="779197"/>
                  <a:pt x="7008925" y="778506"/>
                  <a:pt x="7015371" y="778506"/>
                </a:cubicBezTo>
                <a:close/>
                <a:moveTo>
                  <a:pt x="6725119" y="778506"/>
                </a:moveTo>
                <a:cubicBezTo>
                  <a:pt x="6732402" y="778506"/>
                  <a:pt x="6738702" y="779364"/>
                  <a:pt x="6744018" y="781080"/>
                </a:cubicBezTo>
                <a:cubicBezTo>
                  <a:pt x="6749334" y="782796"/>
                  <a:pt x="6753918" y="785078"/>
                  <a:pt x="6757768" y="787924"/>
                </a:cubicBezTo>
                <a:lnTo>
                  <a:pt x="6757768" y="779636"/>
                </a:lnTo>
                <a:lnTo>
                  <a:pt x="6777860" y="779636"/>
                </a:lnTo>
                <a:lnTo>
                  <a:pt x="6777860" y="893406"/>
                </a:lnTo>
                <a:cubicBezTo>
                  <a:pt x="6777106" y="902531"/>
                  <a:pt x="6774721" y="910610"/>
                  <a:pt x="6770702" y="917642"/>
                </a:cubicBezTo>
                <a:cubicBezTo>
                  <a:pt x="6769028" y="920655"/>
                  <a:pt x="6766894" y="923606"/>
                  <a:pt x="6764298" y="926495"/>
                </a:cubicBezTo>
                <a:cubicBezTo>
                  <a:pt x="6761703" y="929383"/>
                  <a:pt x="6758564" y="931957"/>
                  <a:pt x="6754880" y="934217"/>
                </a:cubicBezTo>
                <a:cubicBezTo>
                  <a:pt x="6751196" y="936478"/>
                  <a:pt x="6746906" y="938299"/>
                  <a:pt x="6742009" y="939680"/>
                </a:cubicBezTo>
                <a:cubicBezTo>
                  <a:pt x="6737112" y="941061"/>
                  <a:pt x="6731482" y="941752"/>
                  <a:pt x="6725119" y="941752"/>
                </a:cubicBezTo>
                <a:cubicBezTo>
                  <a:pt x="6716580" y="941752"/>
                  <a:pt x="6709338" y="940538"/>
                  <a:pt x="6703395" y="938110"/>
                </a:cubicBezTo>
                <a:cubicBezTo>
                  <a:pt x="6697451" y="935682"/>
                  <a:pt x="6692512" y="932669"/>
                  <a:pt x="6688577" y="929069"/>
                </a:cubicBezTo>
                <a:cubicBezTo>
                  <a:pt x="6684642" y="925469"/>
                  <a:pt x="6681587" y="921555"/>
                  <a:pt x="6679410" y="917328"/>
                </a:cubicBezTo>
                <a:cubicBezTo>
                  <a:pt x="6677234" y="913100"/>
                  <a:pt x="6675643" y="909228"/>
                  <a:pt x="6674638" y="905712"/>
                </a:cubicBezTo>
                <a:lnTo>
                  <a:pt x="6694856" y="905712"/>
                </a:lnTo>
                <a:cubicBezTo>
                  <a:pt x="6696782" y="909982"/>
                  <a:pt x="6699418" y="913267"/>
                  <a:pt x="6702767" y="915570"/>
                </a:cubicBezTo>
                <a:cubicBezTo>
                  <a:pt x="6706116" y="917872"/>
                  <a:pt x="6709464" y="919567"/>
                  <a:pt x="6712813" y="920655"/>
                </a:cubicBezTo>
                <a:cubicBezTo>
                  <a:pt x="6716748" y="921911"/>
                  <a:pt x="6720850" y="922623"/>
                  <a:pt x="6725119" y="922790"/>
                </a:cubicBezTo>
                <a:cubicBezTo>
                  <a:pt x="6731230" y="922539"/>
                  <a:pt x="6736672" y="921325"/>
                  <a:pt x="6741444" y="919149"/>
                </a:cubicBezTo>
                <a:cubicBezTo>
                  <a:pt x="6743453" y="918228"/>
                  <a:pt x="6745441" y="917056"/>
                  <a:pt x="6747408" y="915632"/>
                </a:cubicBezTo>
                <a:cubicBezTo>
                  <a:pt x="6749376" y="914209"/>
                  <a:pt x="6751134" y="912472"/>
                  <a:pt x="6752682" y="910421"/>
                </a:cubicBezTo>
                <a:cubicBezTo>
                  <a:pt x="6754232" y="908370"/>
                  <a:pt x="6755466" y="905942"/>
                  <a:pt x="6756387" y="903138"/>
                </a:cubicBezTo>
                <a:cubicBezTo>
                  <a:pt x="6757308" y="900333"/>
                  <a:pt x="6757768" y="897089"/>
                  <a:pt x="6757768" y="893406"/>
                </a:cubicBezTo>
                <a:lnTo>
                  <a:pt x="6757768" y="888383"/>
                </a:lnTo>
                <a:cubicBezTo>
                  <a:pt x="6753918" y="891062"/>
                  <a:pt x="6749334" y="893301"/>
                  <a:pt x="6744018" y="895101"/>
                </a:cubicBezTo>
                <a:cubicBezTo>
                  <a:pt x="6738702" y="896901"/>
                  <a:pt x="6732402" y="897801"/>
                  <a:pt x="6725119" y="897801"/>
                </a:cubicBezTo>
                <a:cubicBezTo>
                  <a:pt x="6718673" y="897801"/>
                  <a:pt x="6713002" y="897110"/>
                  <a:pt x="6708104" y="895729"/>
                </a:cubicBezTo>
                <a:cubicBezTo>
                  <a:pt x="6703206" y="894348"/>
                  <a:pt x="6698916" y="892527"/>
                  <a:pt x="6695232" y="890267"/>
                </a:cubicBezTo>
                <a:cubicBezTo>
                  <a:pt x="6691549" y="888006"/>
                  <a:pt x="6688430" y="885432"/>
                  <a:pt x="6685878" y="882544"/>
                </a:cubicBezTo>
                <a:cubicBezTo>
                  <a:pt x="6683324" y="879656"/>
                  <a:pt x="6681210" y="876705"/>
                  <a:pt x="6679536" y="873691"/>
                </a:cubicBezTo>
                <a:cubicBezTo>
                  <a:pt x="6675518" y="866659"/>
                  <a:pt x="6673132" y="858580"/>
                  <a:pt x="6672378" y="849455"/>
                </a:cubicBezTo>
                <a:lnTo>
                  <a:pt x="6672378" y="826852"/>
                </a:lnTo>
                <a:cubicBezTo>
                  <a:pt x="6673132" y="817811"/>
                  <a:pt x="6675518" y="809774"/>
                  <a:pt x="6679536" y="802742"/>
                </a:cubicBezTo>
                <a:cubicBezTo>
                  <a:pt x="6681210" y="799728"/>
                  <a:pt x="6683324" y="796777"/>
                  <a:pt x="6685878" y="793889"/>
                </a:cubicBezTo>
                <a:cubicBezTo>
                  <a:pt x="6688430" y="791001"/>
                  <a:pt x="6691549" y="788405"/>
                  <a:pt x="6695232" y="786103"/>
                </a:cubicBezTo>
                <a:cubicBezTo>
                  <a:pt x="6698916" y="783801"/>
                  <a:pt x="6703206" y="781959"/>
                  <a:pt x="6708104" y="780578"/>
                </a:cubicBezTo>
                <a:cubicBezTo>
                  <a:pt x="6713002" y="779197"/>
                  <a:pt x="6718673" y="778506"/>
                  <a:pt x="6725119" y="778506"/>
                </a:cubicBezTo>
                <a:close/>
                <a:moveTo>
                  <a:pt x="6601922" y="778506"/>
                </a:moveTo>
                <a:cubicBezTo>
                  <a:pt x="6608284" y="778506"/>
                  <a:pt x="6613914" y="779197"/>
                  <a:pt x="6618812" y="780578"/>
                </a:cubicBezTo>
                <a:cubicBezTo>
                  <a:pt x="6623709" y="781959"/>
                  <a:pt x="6628000" y="783801"/>
                  <a:pt x="6631683" y="786103"/>
                </a:cubicBezTo>
                <a:cubicBezTo>
                  <a:pt x="6635366" y="788405"/>
                  <a:pt x="6638506" y="791001"/>
                  <a:pt x="6641101" y="793889"/>
                </a:cubicBezTo>
                <a:cubicBezTo>
                  <a:pt x="6643696" y="796777"/>
                  <a:pt x="6645831" y="799728"/>
                  <a:pt x="6647506" y="802742"/>
                </a:cubicBezTo>
                <a:cubicBezTo>
                  <a:pt x="6651524" y="809774"/>
                  <a:pt x="6653910" y="817811"/>
                  <a:pt x="6654663" y="826852"/>
                </a:cubicBezTo>
                <a:lnTo>
                  <a:pt x="6654663" y="896545"/>
                </a:lnTo>
                <a:lnTo>
                  <a:pt x="6634571" y="896545"/>
                </a:lnTo>
                <a:lnTo>
                  <a:pt x="6634571" y="826852"/>
                </a:lnTo>
                <a:cubicBezTo>
                  <a:pt x="6634571" y="823336"/>
                  <a:pt x="6634111" y="820238"/>
                  <a:pt x="6633190" y="817559"/>
                </a:cubicBezTo>
                <a:cubicBezTo>
                  <a:pt x="6632269" y="814880"/>
                  <a:pt x="6631034" y="812557"/>
                  <a:pt x="6629486" y="810590"/>
                </a:cubicBezTo>
                <a:cubicBezTo>
                  <a:pt x="6627936" y="808623"/>
                  <a:pt x="6626178" y="806969"/>
                  <a:pt x="6624212" y="805630"/>
                </a:cubicBezTo>
                <a:cubicBezTo>
                  <a:pt x="6622244" y="804290"/>
                  <a:pt x="6620256" y="803160"/>
                  <a:pt x="6618246" y="802239"/>
                </a:cubicBezTo>
                <a:cubicBezTo>
                  <a:pt x="6613475" y="800146"/>
                  <a:pt x="6608034" y="798974"/>
                  <a:pt x="6601922" y="798723"/>
                </a:cubicBezTo>
                <a:cubicBezTo>
                  <a:pt x="6595811" y="798974"/>
                  <a:pt x="6590369" y="800146"/>
                  <a:pt x="6585598" y="802239"/>
                </a:cubicBezTo>
                <a:cubicBezTo>
                  <a:pt x="6583588" y="803160"/>
                  <a:pt x="6581600" y="804290"/>
                  <a:pt x="6579632" y="805630"/>
                </a:cubicBezTo>
                <a:cubicBezTo>
                  <a:pt x="6577666" y="806969"/>
                  <a:pt x="6575908" y="808623"/>
                  <a:pt x="6574358" y="810590"/>
                </a:cubicBezTo>
                <a:cubicBezTo>
                  <a:pt x="6572810" y="812557"/>
                  <a:pt x="6571575" y="814880"/>
                  <a:pt x="6570654" y="817559"/>
                </a:cubicBezTo>
                <a:cubicBezTo>
                  <a:pt x="6569734" y="820238"/>
                  <a:pt x="6569273" y="823336"/>
                  <a:pt x="6569273" y="826852"/>
                </a:cubicBezTo>
                <a:lnTo>
                  <a:pt x="6569273" y="896545"/>
                </a:lnTo>
                <a:lnTo>
                  <a:pt x="6549181" y="896545"/>
                </a:lnTo>
                <a:lnTo>
                  <a:pt x="6549181" y="779762"/>
                </a:lnTo>
                <a:lnTo>
                  <a:pt x="6569273" y="779762"/>
                </a:lnTo>
                <a:lnTo>
                  <a:pt x="6569273" y="788050"/>
                </a:lnTo>
                <a:cubicBezTo>
                  <a:pt x="6573040" y="785287"/>
                  <a:pt x="6577582" y="783006"/>
                  <a:pt x="6582898" y="781206"/>
                </a:cubicBezTo>
                <a:cubicBezTo>
                  <a:pt x="6588214" y="779406"/>
                  <a:pt x="6594555" y="778506"/>
                  <a:pt x="6601922" y="778506"/>
                </a:cubicBezTo>
                <a:close/>
                <a:moveTo>
                  <a:pt x="6435978" y="778506"/>
                </a:moveTo>
                <a:cubicBezTo>
                  <a:pt x="6442927" y="778506"/>
                  <a:pt x="6448996" y="779322"/>
                  <a:pt x="6454187" y="780955"/>
                </a:cubicBezTo>
                <a:cubicBezTo>
                  <a:pt x="6459377" y="782587"/>
                  <a:pt x="6463856" y="784701"/>
                  <a:pt x="6467623" y="787296"/>
                </a:cubicBezTo>
                <a:cubicBezTo>
                  <a:pt x="6471390" y="789891"/>
                  <a:pt x="6474530" y="792821"/>
                  <a:pt x="6477042" y="796086"/>
                </a:cubicBezTo>
                <a:cubicBezTo>
                  <a:pt x="6479553" y="799351"/>
                  <a:pt x="6481583" y="802616"/>
                  <a:pt x="6483132" y="805881"/>
                </a:cubicBezTo>
                <a:cubicBezTo>
                  <a:pt x="6484680" y="809146"/>
                  <a:pt x="6485832" y="812243"/>
                  <a:pt x="6486585" y="815173"/>
                </a:cubicBezTo>
                <a:cubicBezTo>
                  <a:pt x="6487338" y="818104"/>
                  <a:pt x="6487882" y="820573"/>
                  <a:pt x="6488218" y="822582"/>
                </a:cubicBezTo>
                <a:lnTo>
                  <a:pt x="6468376" y="822582"/>
                </a:lnTo>
                <a:cubicBezTo>
                  <a:pt x="6467958" y="819569"/>
                  <a:pt x="6467184" y="816932"/>
                  <a:pt x="6466054" y="814671"/>
                </a:cubicBezTo>
                <a:cubicBezTo>
                  <a:pt x="6464924" y="812411"/>
                  <a:pt x="6463542" y="810444"/>
                  <a:pt x="6461910" y="808769"/>
                </a:cubicBezTo>
                <a:cubicBezTo>
                  <a:pt x="6460277" y="807095"/>
                  <a:pt x="6458519" y="805672"/>
                  <a:pt x="6456636" y="804500"/>
                </a:cubicBezTo>
                <a:cubicBezTo>
                  <a:pt x="6454752" y="803328"/>
                  <a:pt x="6452848" y="802365"/>
                  <a:pt x="6450922" y="801612"/>
                </a:cubicBezTo>
                <a:cubicBezTo>
                  <a:pt x="6446402" y="799853"/>
                  <a:pt x="6441420" y="798849"/>
                  <a:pt x="6435978" y="798598"/>
                </a:cubicBezTo>
                <a:cubicBezTo>
                  <a:pt x="6429868" y="798849"/>
                  <a:pt x="6424426" y="800021"/>
                  <a:pt x="6419654" y="802114"/>
                </a:cubicBezTo>
                <a:cubicBezTo>
                  <a:pt x="6417645" y="803035"/>
                  <a:pt x="6415656" y="804165"/>
                  <a:pt x="6413690" y="805504"/>
                </a:cubicBezTo>
                <a:cubicBezTo>
                  <a:pt x="6411722" y="806844"/>
                  <a:pt x="6409964" y="808518"/>
                  <a:pt x="6408415" y="810527"/>
                </a:cubicBezTo>
                <a:cubicBezTo>
                  <a:pt x="6406866" y="812536"/>
                  <a:pt x="6405632" y="814880"/>
                  <a:pt x="6404711" y="817559"/>
                </a:cubicBezTo>
                <a:cubicBezTo>
                  <a:pt x="6403790" y="820238"/>
                  <a:pt x="6403330" y="823336"/>
                  <a:pt x="6403330" y="826852"/>
                </a:cubicBezTo>
                <a:lnTo>
                  <a:pt x="6403330" y="849455"/>
                </a:lnTo>
                <a:cubicBezTo>
                  <a:pt x="6403330" y="853139"/>
                  <a:pt x="6403790" y="856404"/>
                  <a:pt x="6404711" y="859250"/>
                </a:cubicBezTo>
                <a:cubicBezTo>
                  <a:pt x="6405632" y="862096"/>
                  <a:pt x="6406866" y="864545"/>
                  <a:pt x="6408415" y="866596"/>
                </a:cubicBezTo>
                <a:cubicBezTo>
                  <a:pt x="6409964" y="868647"/>
                  <a:pt x="6411722" y="870384"/>
                  <a:pt x="6413690" y="871807"/>
                </a:cubicBezTo>
                <a:cubicBezTo>
                  <a:pt x="6415656" y="873230"/>
                  <a:pt x="6417645" y="874402"/>
                  <a:pt x="6419654" y="875323"/>
                </a:cubicBezTo>
                <a:cubicBezTo>
                  <a:pt x="6424426" y="877500"/>
                  <a:pt x="6429868" y="878714"/>
                  <a:pt x="6435978" y="878965"/>
                </a:cubicBezTo>
                <a:cubicBezTo>
                  <a:pt x="6441420" y="878714"/>
                  <a:pt x="6446443" y="877667"/>
                  <a:pt x="6451048" y="875826"/>
                </a:cubicBezTo>
                <a:cubicBezTo>
                  <a:pt x="6452973" y="875072"/>
                  <a:pt x="6454878" y="874088"/>
                  <a:pt x="6456761" y="872875"/>
                </a:cubicBezTo>
                <a:cubicBezTo>
                  <a:pt x="6458644" y="871661"/>
                  <a:pt x="6460382" y="870175"/>
                  <a:pt x="6461972" y="868417"/>
                </a:cubicBezTo>
                <a:cubicBezTo>
                  <a:pt x="6463563" y="866659"/>
                  <a:pt x="6464924" y="864587"/>
                  <a:pt x="6466054" y="862201"/>
                </a:cubicBezTo>
                <a:cubicBezTo>
                  <a:pt x="6467184" y="859815"/>
                  <a:pt x="6467958" y="857031"/>
                  <a:pt x="6468376" y="853850"/>
                </a:cubicBezTo>
                <a:lnTo>
                  <a:pt x="6488218" y="853850"/>
                </a:lnTo>
                <a:cubicBezTo>
                  <a:pt x="6487966" y="855776"/>
                  <a:pt x="6487443" y="858224"/>
                  <a:pt x="6486648" y="861196"/>
                </a:cubicBezTo>
                <a:cubicBezTo>
                  <a:pt x="6485852" y="864168"/>
                  <a:pt x="6484680" y="867266"/>
                  <a:pt x="6483132" y="870489"/>
                </a:cubicBezTo>
                <a:cubicBezTo>
                  <a:pt x="6481583" y="873712"/>
                  <a:pt x="6479553" y="876956"/>
                  <a:pt x="6477042" y="880221"/>
                </a:cubicBezTo>
                <a:cubicBezTo>
                  <a:pt x="6474530" y="883486"/>
                  <a:pt x="6471390" y="886416"/>
                  <a:pt x="6467623" y="889011"/>
                </a:cubicBezTo>
                <a:cubicBezTo>
                  <a:pt x="6463856" y="891606"/>
                  <a:pt x="6459377" y="893720"/>
                  <a:pt x="6454187" y="895352"/>
                </a:cubicBezTo>
                <a:cubicBezTo>
                  <a:pt x="6448996" y="896985"/>
                  <a:pt x="6442927" y="897801"/>
                  <a:pt x="6435978" y="897801"/>
                </a:cubicBezTo>
                <a:cubicBezTo>
                  <a:pt x="6429532" y="897801"/>
                  <a:pt x="6423861" y="897110"/>
                  <a:pt x="6418964" y="895729"/>
                </a:cubicBezTo>
                <a:cubicBezTo>
                  <a:pt x="6414066" y="894348"/>
                  <a:pt x="6409776" y="892527"/>
                  <a:pt x="6406092" y="890267"/>
                </a:cubicBezTo>
                <a:cubicBezTo>
                  <a:pt x="6402408" y="888006"/>
                  <a:pt x="6399290" y="885432"/>
                  <a:pt x="6396737" y="882544"/>
                </a:cubicBezTo>
                <a:cubicBezTo>
                  <a:pt x="6394184" y="879656"/>
                  <a:pt x="6392070" y="876705"/>
                  <a:pt x="6390396" y="873691"/>
                </a:cubicBezTo>
                <a:cubicBezTo>
                  <a:pt x="6386377" y="866659"/>
                  <a:pt x="6383991" y="858580"/>
                  <a:pt x="6383238" y="849455"/>
                </a:cubicBezTo>
                <a:lnTo>
                  <a:pt x="6383238" y="826852"/>
                </a:lnTo>
                <a:cubicBezTo>
                  <a:pt x="6383991" y="817811"/>
                  <a:pt x="6386377" y="809774"/>
                  <a:pt x="6390396" y="802742"/>
                </a:cubicBezTo>
                <a:cubicBezTo>
                  <a:pt x="6392070" y="799728"/>
                  <a:pt x="6394184" y="796777"/>
                  <a:pt x="6396737" y="793889"/>
                </a:cubicBezTo>
                <a:cubicBezTo>
                  <a:pt x="6399290" y="791001"/>
                  <a:pt x="6402408" y="788405"/>
                  <a:pt x="6406092" y="786103"/>
                </a:cubicBezTo>
                <a:cubicBezTo>
                  <a:pt x="6409776" y="783801"/>
                  <a:pt x="6414066" y="781959"/>
                  <a:pt x="6418964" y="780578"/>
                </a:cubicBezTo>
                <a:cubicBezTo>
                  <a:pt x="6423861" y="779197"/>
                  <a:pt x="6429532" y="778506"/>
                  <a:pt x="6435978" y="778506"/>
                </a:cubicBezTo>
                <a:close/>
                <a:moveTo>
                  <a:pt x="6316172" y="778506"/>
                </a:moveTo>
                <a:cubicBezTo>
                  <a:pt x="6322534" y="778506"/>
                  <a:pt x="6328164" y="779197"/>
                  <a:pt x="6333062" y="780578"/>
                </a:cubicBezTo>
                <a:cubicBezTo>
                  <a:pt x="6337959" y="781959"/>
                  <a:pt x="6342250" y="783801"/>
                  <a:pt x="6345933" y="786103"/>
                </a:cubicBezTo>
                <a:cubicBezTo>
                  <a:pt x="6349616" y="788405"/>
                  <a:pt x="6352756" y="791001"/>
                  <a:pt x="6355351" y="793889"/>
                </a:cubicBezTo>
                <a:cubicBezTo>
                  <a:pt x="6357946" y="796777"/>
                  <a:pt x="6360081" y="799728"/>
                  <a:pt x="6361756" y="802742"/>
                </a:cubicBezTo>
                <a:cubicBezTo>
                  <a:pt x="6365774" y="809774"/>
                  <a:pt x="6368160" y="817811"/>
                  <a:pt x="6368913" y="826852"/>
                </a:cubicBezTo>
                <a:lnTo>
                  <a:pt x="6368913" y="896545"/>
                </a:lnTo>
                <a:lnTo>
                  <a:pt x="6348821" y="896545"/>
                </a:lnTo>
                <a:lnTo>
                  <a:pt x="6348821" y="826852"/>
                </a:lnTo>
                <a:cubicBezTo>
                  <a:pt x="6348821" y="823336"/>
                  <a:pt x="6348361" y="820238"/>
                  <a:pt x="6347440" y="817559"/>
                </a:cubicBezTo>
                <a:cubicBezTo>
                  <a:pt x="6346519" y="814880"/>
                  <a:pt x="6345284" y="812557"/>
                  <a:pt x="6343736" y="810590"/>
                </a:cubicBezTo>
                <a:cubicBezTo>
                  <a:pt x="6342186" y="808623"/>
                  <a:pt x="6340428" y="806969"/>
                  <a:pt x="6338462" y="805630"/>
                </a:cubicBezTo>
                <a:cubicBezTo>
                  <a:pt x="6336494" y="804290"/>
                  <a:pt x="6334506" y="803160"/>
                  <a:pt x="6332496" y="802239"/>
                </a:cubicBezTo>
                <a:cubicBezTo>
                  <a:pt x="6327725" y="800146"/>
                  <a:pt x="6322284" y="798974"/>
                  <a:pt x="6316172" y="798723"/>
                </a:cubicBezTo>
                <a:cubicBezTo>
                  <a:pt x="6310061" y="798974"/>
                  <a:pt x="6304619" y="800146"/>
                  <a:pt x="6299848" y="802239"/>
                </a:cubicBezTo>
                <a:cubicBezTo>
                  <a:pt x="6297838" y="803160"/>
                  <a:pt x="6295850" y="804290"/>
                  <a:pt x="6293882" y="805630"/>
                </a:cubicBezTo>
                <a:cubicBezTo>
                  <a:pt x="6291916" y="806969"/>
                  <a:pt x="6290158" y="808623"/>
                  <a:pt x="6288608" y="810590"/>
                </a:cubicBezTo>
                <a:cubicBezTo>
                  <a:pt x="6287060" y="812557"/>
                  <a:pt x="6285825" y="814880"/>
                  <a:pt x="6284904" y="817559"/>
                </a:cubicBezTo>
                <a:cubicBezTo>
                  <a:pt x="6283984" y="820238"/>
                  <a:pt x="6283523" y="823336"/>
                  <a:pt x="6283523" y="826852"/>
                </a:cubicBezTo>
                <a:lnTo>
                  <a:pt x="6283523" y="896545"/>
                </a:lnTo>
                <a:lnTo>
                  <a:pt x="6263431" y="896545"/>
                </a:lnTo>
                <a:lnTo>
                  <a:pt x="6263431" y="779762"/>
                </a:lnTo>
                <a:lnTo>
                  <a:pt x="6283523" y="779762"/>
                </a:lnTo>
                <a:lnTo>
                  <a:pt x="6283523" y="788050"/>
                </a:lnTo>
                <a:cubicBezTo>
                  <a:pt x="6287290" y="785287"/>
                  <a:pt x="6291832" y="783006"/>
                  <a:pt x="6297148" y="781206"/>
                </a:cubicBezTo>
                <a:cubicBezTo>
                  <a:pt x="6302464" y="779406"/>
                  <a:pt x="6308805" y="778506"/>
                  <a:pt x="6316172" y="778506"/>
                </a:cubicBezTo>
                <a:close/>
                <a:moveTo>
                  <a:pt x="6197602" y="778506"/>
                </a:moveTo>
                <a:cubicBezTo>
                  <a:pt x="6204551" y="778506"/>
                  <a:pt x="6210642" y="779322"/>
                  <a:pt x="6215874" y="780955"/>
                </a:cubicBezTo>
                <a:cubicBezTo>
                  <a:pt x="6221106" y="782587"/>
                  <a:pt x="6225606" y="784701"/>
                  <a:pt x="6229372" y="787296"/>
                </a:cubicBezTo>
                <a:cubicBezTo>
                  <a:pt x="6233140" y="789891"/>
                  <a:pt x="6236279" y="792821"/>
                  <a:pt x="6238790" y="796086"/>
                </a:cubicBezTo>
                <a:cubicBezTo>
                  <a:pt x="6241302" y="799351"/>
                  <a:pt x="6243332" y="802616"/>
                  <a:pt x="6244881" y="805881"/>
                </a:cubicBezTo>
                <a:cubicBezTo>
                  <a:pt x="6246430" y="809146"/>
                  <a:pt x="6247581" y="812243"/>
                  <a:pt x="6248334" y="815173"/>
                </a:cubicBezTo>
                <a:cubicBezTo>
                  <a:pt x="6249088" y="818104"/>
                  <a:pt x="6249632" y="820573"/>
                  <a:pt x="6249967" y="822582"/>
                </a:cubicBezTo>
                <a:lnTo>
                  <a:pt x="6249967" y="841418"/>
                </a:lnTo>
                <a:lnTo>
                  <a:pt x="6164954" y="841418"/>
                </a:lnTo>
                <a:lnTo>
                  <a:pt x="6164954" y="849455"/>
                </a:lnTo>
                <a:cubicBezTo>
                  <a:pt x="6164954" y="853139"/>
                  <a:pt x="6165414" y="856404"/>
                  <a:pt x="6166334" y="859250"/>
                </a:cubicBezTo>
                <a:cubicBezTo>
                  <a:pt x="6167256" y="862096"/>
                  <a:pt x="6168490" y="864545"/>
                  <a:pt x="6170039" y="866596"/>
                </a:cubicBezTo>
                <a:cubicBezTo>
                  <a:pt x="6171588" y="868647"/>
                  <a:pt x="6173346" y="870384"/>
                  <a:pt x="6175313" y="871807"/>
                </a:cubicBezTo>
                <a:cubicBezTo>
                  <a:pt x="6177280" y="873230"/>
                  <a:pt x="6179269" y="874402"/>
                  <a:pt x="6181278" y="875323"/>
                </a:cubicBezTo>
                <a:cubicBezTo>
                  <a:pt x="6186050" y="877500"/>
                  <a:pt x="6191492" y="878714"/>
                  <a:pt x="6197602" y="878965"/>
                </a:cubicBezTo>
                <a:cubicBezTo>
                  <a:pt x="6203044" y="878714"/>
                  <a:pt x="6208067" y="877667"/>
                  <a:pt x="6212672" y="875826"/>
                </a:cubicBezTo>
                <a:cubicBezTo>
                  <a:pt x="6214597" y="875072"/>
                  <a:pt x="6216502" y="874088"/>
                  <a:pt x="6218385" y="872875"/>
                </a:cubicBezTo>
                <a:cubicBezTo>
                  <a:pt x="6220268" y="871661"/>
                  <a:pt x="6222006" y="870175"/>
                  <a:pt x="6223596" y="868417"/>
                </a:cubicBezTo>
                <a:cubicBezTo>
                  <a:pt x="6225187" y="866659"/>
                  <a:pt x="6226548" y="864587"/>
                  <a:pt x="6227678" y="862201"/>
                </a:cubicBezTo>
                <a:cubicBezTo>
                  <a:pt x="6228808" y="859815"/>
                  <a:pt x="6229582" y="857031"/>
                  <a:pt x="6230000" y="853850"/>
                </a:cubicBezTo>
                <a:lnTo>
                  <a:pt x="6249967" y="853850"/>
                </a:lnTo>
                <a:cubicBezTo>
                  <a:pt x="6249632" y="855776"/>
                  <a:pt x="6249088" y="858224"/>
                  <a:pt x="6248334" y="861196"/>
                </a:cubicBezTo>
                <a:cubicBezTo>
                  <a:pt x="6247581" y="864168"/>
                  <a:pt x="6246430" y="867266"/>
                  <a:pt x="6244881" y="870489"/>
                </a:cubicBezTo>
                <a:cubicBezTo>
                  <a:pt x="6243332" y="873712"/>
                  <a:pt x="6241302" y="876956"/>
                  <a:pt x="6238790" y="880221"/>
                </a:cubicBezTo>
                <a:cubicBezTo>
                  <a:pt x="6236279" y="883486"/>
                  <a:pt x="6233140" y="886416"/>
                  <a:pt x="6229372" y="889011"/>
                </a:cubicBezTo>
                <a:cubicBezTo>
                  <a:pt x="6225606" y="891606"/>
                  <a:pt x="6221106" y="893720"/>
                  <a:pt x="6215874" y="895352"/>
                </a:cubicBezTo>
                <a:cubicBezTo>
                  <a:pt x="6210642" y="896985"/>
                  <a:pt x="6204551" y="897801"/>
                  <a:pt x="6197602" y="897801"/>
                </a:cubicBezTo>
                <a:cubicBezTo>
                  <a:pt x="6191240" y="897801"/>
                  <a:pt x="6185610" y="897110"/>
                  <a:pt x="6180713" y="895729"/>
                </a:cubicBezTo>
                <a:cubicBezTo>
                  <a:pt x="6175816" y="894348"/>
                  <a:pt x="6171525" y="892527"/>
                  <a:pt x="6167842" y="890267"/>
                </a:cubicBezTo>
                <a:cubicBezTo>
                  <a:pt x="6164158" y="888006"/>
                  <a:pt x="6161040" y="885432"/>
                  <a:pt x="6158486" y="882544"/>
                </a:cubicBezTo>
                <a:cubicBezTo>
                  <a:pt x="6155933" y="879656"/>
                  <a:pt x="6153819" y="876705"/>
                  <a:pt x="6152145" y="873691"/>
                </a:cubicBezTo>
                <a:cubicBezTo>
                  <a:pt x="6148126" y="866659"/>
                  <a:pt x="6145740" y="858580"/>
                  <a:pt x="6144987" y="849455"/>
                </a:cubicBezTo>
                <a:lnTo>
                  <a:pt x="6144987" y="826852"/>
                </a:lnTo>
                <a:cubicBezTo>
                  <a:pt x="6145740" y="817811"/>
                  <a:pt x="6148126" y="809774"/>
                  <a:pt x="6152145" y="802742"/>
                </a:cubicBezTo>
                <a:cubicBezTo>
                  <a:pt x="6153819" y="799728"/>
                  <a:pt x="6155933" y="796777"/>
                  <a:pt x="6158486" y="793889"/>
                </a:cubicBezTo>
                <a:cubicBezTo>
                  <a:pt x="6161040" y="791001"/>
                  <a:pt x="6164158" y="788405"/>
                  <a:pt x="6167842" y="786103"/>
                </a:cubicBezTo>
                <a:cubicBezTo>
                  <a:pt x="6171525" y="783801"/>
                  <a:pt x="6175816" y="781959"/>
                  <a:pt x="6180713" y="780578"/>
                </a:cubicBezTo>
                <a:cubicBezTo>
                  <a:pt x="6185610" y="779197"/>
                  <a:pt x="6191240" y="778506"/>
                  <a:pt x="6197602" y="778506"/>
                </a:cubicBezTo>
                <a:close/>
                <a:moveTo>
                  <a:pt x="5953594" y="778506"/>
                </a:moveTo>
                <a:cubicBezTo>
                  <a:pt x="5960878" y="778506"/>
                  <a:pt x="5967177" y="779385"/>
                  <a:pt x="5972493" y="781143"/>
                </a:cubicBezTo>
                <a:cubicBezTo>
                  <a:pt x="5977809" y="782901"/>
                  <a:pt x="5982392" y="785161"/>
                  <a:pt x="5986244" y="787924"/>
                </a:cubicBezTo>
                <a:lnTo>
                  <a:pt x="5986244" y="779762"/>
                </a:lnTo>
                <a:lnTo>
                  <a:pt x="6006335" y="779762"/>
                </a:lnTo>
                <a:lnTo>
                  <a:pt x="6006335" y="941752"/>
                </a:lnTo>
                <a:lnTo>
                  <a:pt x="5986244" y="941752"/>
                </a:lnTo>
                <a:lnTo>
                  <a:pt x="5986244" y="888383"/>
                </a:lnTo>
                <a:cubicBezTo>
                  <a:pt x="5982392" y="891146"/>
                  <a:pt x="5977809" y="893406"/>
                  <a:pt x="5972493" y="895164"/>
                </a:cubicBezTo>
                <a:cubicBezTo>
                  <a:pt x="5967177" y="896922"/>
                  <a:pt x="5960878" y="897801"/>
                  <a:pt x="5953594" y="897801"/>
                </a:cubicBezTo>
                <a:cubicBezTo>
                  <a:pt x="5947148" y="897801"/>
                  <a:pt x="5941476" y="897110"/>
                  <a:pt x="5936579" y="895729"/>
                </a:cubicBezTo>
                <a:cubicBezTo>
                  <a:pt x="5931682" y="894348"/>
                  <a:pt x="5927391" y="892527"/>
                  <a:pt x="5923708" y="890267"/>
                </a:cubicBezTo>
                <a:cubicBezTo>
                  <a:pt x="5920024" y="888006"/>
                  <a:pt x="5916906" y="885432"/>
                  <a:pt x="5914352" y="882544"/>
                </a:cubicBezTo>
                <a:cubicBezTo>
                  <a:pt x="5911799" y="879656"/>
                  <a:pt x="5909685" y="876705"/>
                  <a:pt x="5908011" y="873691"/>
                </a:cubicBezTo>
                <a:cubicBezTo>
                  <a:pt x="5903992" y="866659"/>
                  <a:pt x="5901606" y="858580"/>
                  <a:pt x="5900853" y="849455"/>
                </a:cubicBezTo>
                <a:lnTo>
                  <a:pt x="5900853" y="826852"/>
                </a:lnTo>
                <a:cubicBezTo>
                  <a:pt x="5901606" y="817811"/>
                  <a:pt x="5903992" y="809774"/>
                  <a:pt x="5908011" y="802742"/>
                </a:cubicBezTo>
                <a:cubicBezTo>
                  <a:pt x="5909685" y="799728"/>
                  <a:pt x="5911799" y="796777"/>
                  <a:pt x="5914352" y="793889"/>
                </a:cubicBezTo>
                <a:cubicBezTo>
                  <a:pt x="5916906" y="791001"/>
                  <a:pt x="5920024" y="788405"/>
                  <a:pt x="5923708" y="786103"/>
                </a:cubicBezTo>
                <a:cubicBezTo>
                  <a:pt x="5927391" y="783801"/>
                  <a:pt x="5931682" y="781959"/>
                  <a:pt x="5936579" y="780578"/>
                </a:cubicBezTo>
                <a:cubicBezTo>
                  <a:pt x="5941476" y="779197"/>
                  <a:pt x="5947148" y="778506"/>
                  <a:pt x="5953594" y="778506"/>
                </a:cubicBezTo>
                <a:close/>
                <a:moveTo>
                  <a:pt x="5835652" y="778506"/>
                </a:moveTo>
                <a:cubicBezTo>
                  <a:pt x="5842601" y="778506"/>
                  <a:pt x="5848692" y="779322"/>
                  <a:pt x="5853924" y="780955"/>
                </a:cubicBezTo>
                <a:cubicBezTo>
                  <a:pt x="5859156" y="782587"/>
                  <a:pt x="5863656" y="784701"/>
                  <a:pt x="5867422" y="787296"/>
                </a:cubicBezTo>
                <a:cubicBezTo>
                  <a:pt x="5871190" y="789891"/>
                  <a:pt x="5874329" y="792821"/>
                  <a:pt x="5876840" y="796086"/>
                </a:cubicBezTo>
                <a:cubicBezTo>
                  <a:pt x="5879352" y="799351"/>
                  <a:pt x="5881382" y="802616"/>
                  <a:pt x="5882931" y="805881"/>
                </a:cubicBezTo>
                <a:cubicBezTo>
                  <a:pt x="5884480" y="809146"/>
                  <a:pt x="5885631" y="812243"/>
                  <a:pt x="5886384" y="815173"/>
                </a:cubicBezTo>
                <a:cubicBezTo>
                  <a:pt x="5887138" y="818104"/>
                  <a:pt x="5887682" y="820573"/>
                  <a:pt x="5888017" y="822582"/>
                </a:cubicBezTo>
                <a:lnTo>
                  <a:pt x="5888017" y="841418"/>
                </a:lnTo>
                <a:lnTo>
                  <a:pt x="5803004" y="841418"/>
                </a:lnTo>
                <a:lnTo>
                  <a:pt x="5803004" y="849455"/>
                </a:lnTo>
                <a:cubicBezTo>
                  <a:pt x="5803004" y="853139"/>
                  <a:pt x="5803464" y="856404"/>
                  <a:pt x="5804384" y="859250"/>
                </a:cubicBezTo>
                <a:cubicBezTo>
                  <a:pt x="5805306" y="862096"/>
                  <a:pt x="5806540" y="864545"/>
                  <a:pt x="5808089" y="866596"/>
                </a:cubicBezTo>
                <a:cubicBezTo>
                  <a:pt x="5809638" y="868647"/>
                  <a:pt x="5811396" y="870384"/>
                  <a:pt x="5813363" y="871807"/>
                </a:cubicBezTo>
                <a:cubicBezTo>
                  <a:pt x="5815330" y="873230"/>
                  <a:pt x="5817319" y="874402"/>
                  <a:pt x="5819328" y="875323"/>
                </a:cubicBezTo>
                <a:cubicBezTo>
                  <a:pt x="5824100" y="877500"/>
                  <a:pt x="5829542" y="878714"/>
                  <a:pt x="5835652" y="878965"/>
                </a:cubicBezTo>
                <a:cubicBezTo>
                  <a:pt x="5841094" y="878714"/>
                  <a:pt x="5846117" y="877667"/>
                  <a:pt x="5850722" y="875826"/>
                </a:cubicBezTo>
                <a:cubicBezTo>
                  <a:pt x="5852647" y="875072"/>
                  <a:pt x="5854552" y="874088"/>
                  <a:pt x="5856435" y="872875"/>
                </a:cubicBezTo>
                <a:cubicBezTo>
                  <a:pt x="5858318" y="871661"/>
                  <a:pt x="5860056" y="870175"/>
                  <a:pt x="5861646" y="868417"/>
                </a:cubicBezTo>
                <a:cubicBezTo>
                  <a:pt x="5863237" y="866659"/>
                  <a:pt x="5864598" y="864587"/>
                  <a:pt x="5865728" y="862201"/>
                </a:cubicBezTo>
                <a:cubicBezTo>
                  <a:pt x="5866858" y="859815"/>
                  <a:pt x="5867632" y="857031"/>
                  <a:pt x="5868050" y="853850"/>
                </a:cubicBezTo>
                <a:lnTo>
                  <a:pt x="5888017" y="853850"/>
                </a:lnTo>
                <a:cubicBezTo>
                  <a:pt x="5887682" y="855776"/>
                  <a:pt x="5887138" y="858224"/>
                  <a:pt x="5886384" y="861196"/>
                </a:cubicBezTo>
                <a:cubicBezTo>
                  <a:pt x="5885631" y="864168"/>
                  <a:pt x="5884480" y="867266"/>
                  <a:pt x="5882931" y="870489"/>
                </a:cubicBezTo>
                <a:cubicBezTo>
                  <a:pt x="5881382" y="873712"/>
                  <a:pt x="5879352" y="876956"/>
                  <a:pt x="5876840" y="880221"/>
                </a:cubicBezTo>
                <a:cubicBezTo>
                  <a:pt x="5874329" y="883486"/>
                  <a:pt x="5871190" y="886416"/>
                  <a:pt x="5867422" y="889011"/>
                </a:cubicBezTo>
                <a:cubicBezTo>
                  <a:pt x="5863656" y="891606"/>
                  <a:pt x="5859156" y="893720"/>
                  <a:pt x="5853924" y="895352"/>
                </a:cubicBezTo>
                <a:cubicBezTo>
                  <a:pt x="5848692" y="896985"/>
                  <a:pt x="5842601" y="897801"/>
                  <a:pt x="5835652" y="897801"/>
                </a:cubicBezTo>
                <a:cubicBezTo>
                  <a:pt x="5829290" y="897801"/>
                  <a:pt x="5823660" y="897110"/>
                  <a:pt x="5818763" y="895729"/>
                </a:cubicBezTo>
                <a:cubicBezTo>
                  <a:pt x="5813866" y="894348"/>
                  <a:pt x="5809575" y="892527"/>
                  <a:pt x="5805892" y="890267"/>
                </a:cubicBezTo>
                <a:cubicBezTo>
                  <a:pt x="5802208" y="888006"/>
                  <a:pt x="5799090" y="885432"/>
                  <a:pt x="5796536" y="882544"/>
                </a:cubicBezTo>
                <a:cubicBezTo>
                  <a:pt x="5793983" y="879656"/>
                  <a:pt x="5791869" y="876705"/>
                  <a:pt x="5790195" y="873691"/>
                </a:cubicBezTo>
                <a:cubicBezTo>
                  <a:pt x="5786176" y="866659"/>
                  <a:pt x="5783790" y="858580"/>
                  <a:pt x="5783037" y="849455"/>
                </a:cubicBezTo>
                <a:lnTo>
                  <a:pt x="5783037" y="826852"/>
                </a:lnTo>
                <a:cubicBezTo>
                  <a:pt x="5783790" y="817811"/>
                  <a:pt x="5786176" y="809774"/>
                  <a:pt x="5790195" y="802742"/>
                </a:cubicBezTo>
                <a:cubicBezTo>
                  <a:pt x="5791869" y="799728"/>
                  <a:pt x="5793983" y="796777"/>
                  <a:pt x="5796536" y="793889"/>
                </a:cubicBezTo>
                <a:cubicBezTo>
                  <a:pt x="5799090" y="791001"/>
                  <a:pt x="5802208" y="788405"/>
                  <a:pt x="5805892" y="786103"/>
                </a:cubicBezTo>
                <a:cubicBezTo>
                  <a:pt x="5809575" y="783801"/>
                  <a:pt x="5813866" y="781959"/>
                  <a:pt x="5818763" y="780578"/>
                </a:cubicBezTo>
                <a:cubicBezTo>
                  <a:pt x="5823660" y="779197"/>
                  <a:pt x="5829290" y="778506"/>
                  <a:pt x="5835652" y="778506"/>
                </a:cubicBezTo>
                <a:close/>
                <a:moveTo>
                  <a:pt x="5734482" y="778506"/>
                </a:moveTo>
                <a:cubicBezTo>
                  <a:pt x="5738249" y="778506"/>
                  <a:pt x="5741724" y="778904"/>
                  <a:pt x="5744904" y="779699"/>
                </a:cubicBezTo>
                <a:cubicBezTo>
                  <a:pt x="5748086" y="780494"/>
                  <a:pt x="5751120" y="781562"/>
                  <a:pt x="5754008" y="782901"/>
                </a:cubicBezTo>
                <a:cubicBezTo>
                  <a:pt x="5756897" y="784240"/>
                  <a:pt x="5759764" y="785768"/>
                  <a:pt x="5762610" y="787484"/>
                </a:cubicBezTo>
                <a:cubicBezTo>
                  <a:pt x="5765457" y="789201"/>
                  <a:pt x="5768428" y="790980"/>
                  <a:pt x="5771526" y="792821"/>
                </a:cubicBezTo>
                <a:lnTo>
                  <a:pt x="5761480" y="808267"/>
                </a:lnTo>
                <a:cubicBezTo>
                  <a:pt x="5754700" y="803997"/>
                  <a:pt x="5749028" y="800942"/>
                  <a:pt x="5744465" y="799100"/>
                </a:cubicBezTo>
                <a:cubicBezTo>
                  <a:pt x="5739902" y="797258"/>
                  <a:pt x="5736575" y="796337"/>
                  <a:pt x="5734482" y="796337"/>
                </a:cubicBezTo>
                <a:cubicBezTo>
                  <a:pt x="5732556" y="796337"/>
                  <a:pt x="5730673" y="796651"/>
                  <a:pt x="5728831" y="797279"/>
                </a:cubicBezTo>
                <a:cubicBezTo>
                  <a:pt x="5726990" y="797907"/>
                  <a:pt x="5725378" y="798765"/>
                  <a:pt x="5723996" y="799853"/>
                </a:cubicBezTo>
                <a:cubicBezTo>
                  <a:pt x="5722615" y="800942"/>
                  <a:pt x="5721506" y="802281"/>
                  <a:pt x="5720669" y="803872"/>
                </a:cubicBezTo>
                <a:cubicBezTo>
                  <a:pt x="5719832" y="805462"/>
                  <a:pt x="5719413" y="807179"/>
                  <a:pt x="5719413" y="809020"/>
                </a:cubicBezTo>
                <a:cubicBezTo>
                  <a:pt x="5719413" y="811867"/>
                  <a:pt x="5720041" y="814378"/>
                  <a:pt x="5721296" y="816555"/>
                </a:cubicBezTo>
                <a:cubicBezTo>
                  <a:pt x="5722552" y="818731"/>
                  <a:pt x="5724185" y="820657"/>
                  <a:pt x="5726194" y="822331"/>
                </a:cubicBezTo>
                <a:cubicBezTo>
                  <a:pt x="5728204" y="824005"/>
                  <a:pt x="5730506" y="825533"/>
                  <a:pt x="5733100" y="826915"/>
                </a:cubicBezTo>
                <a:cubicBezTo>
                  <a:pt x="5735696" y="828296"/>
                  <a:pt x="5738374" y="829614"/>
                  <a:pt x="5741138" y="830870"/>
                </a:cubicBezTo>
                <a:cubicBezTo>
                  <a:pt x="5744486" y="832377"/>
                  <a:pt x="5747918" y="834114"/>
                  <a:pt x="5751434" y="836081"/>
                </a:cubicBezTo>
                <a:cubicBezTo>
                  <a:pt x="5754950" y="838049"/>
                  <a:pt x="5758132" y="840414"/>
                  <a:pt x="5760978" y="843176"/>
                </a:cubicBezTo>
                <a:cubicBezTo>
                  <a:pt x="5763824" y="845939"/>
                  <a:pt x="5766148" y="849204"/>
                  <a:pt x="5767948" y="852971"/>
                </a:cubicBezTo>
                <a:cubicBezTo>
                  <a:pt x="5769747" y="856738"/>
                  <a:pt x="5770647" y="861175"/>
                  <a:pt x="5770647" y="866282"/>
                </a:cubicBezTo>
                <a:lnTo>
                  <a:pt x="5770647" y="866910"/>
                </a:lnTo>
                <a:cubicBezTo>
                  <a:pt x="5770647" y="872268"/>
                  <a:pt x="5769684" y="876893"/>
                  <a:pt x="5767759" y="880786"/>
                </a:cubicBezTo>
                <a:cubicBezTo>
                  <a:pt x="5765834" y="884679"/>
                  <a:pt x="5763238" y="887881"/>
                  <a:pt x="5759974" y="890392"/>
                </a:cubicBezTo>
                <a:cubicBezTo>
                  <a:pt x="5756708" y="892904"/>
                  <a:pt x="5752878" y="894766"/>
                  <a:pt x="5748484" y="895980"/>
                </a:cubicBezTo>
                <a:cubicBezTo>
                  <a:pt x="5744088" y="897194"/>
                  <a:pt x="5739421" y="897801"/>
                  <a:pt x="5734482" y="897801"/>
                </a:cubicBezTo>
                <a:cubicBezTo>
                  <a:pt x="5728706" y="897801"/>
                  <a:pt x="5723557" y="897131"/>
                  <a:pt x="5719036" y="895792"/>
                </a:cubicBezTo>
                <a:cubicBezTo>
                  <a:pt x="5714516" y="894452"/>
                  <a:pt x="5710602" y="892904"/>
                  <a:pt x="5707295" y="891146"/>
                </a:cubicBezTo>
                <a:cubicBezTo>
                  <a:pt x="5703988" y="889388"/>
                  <a:pt x="5701310" y="887630"/>
                  <a:pt x="5699258" y="885871"/>
                </a:cubicBezTo>
                <a:cubicBezTo>
                  <a:pt x="5697208" y="884113"/>
                  <a:pt x="5695764" y="882774"/>
                  <a:pt x="5694926" y="881853"/>
                </a:cubicBezTo>
                <a:lnTo>
                  <a:pt x="5706982" y="870049"/>
                </a:lnTo>
                <a:cubicBezTo>
                  <a:pt x="5708488" y="871305"/>
                  <a:pt x="5710309" y="872561"/>
                  <a:pt x="5712444" y="873816"/>
                </a:cubicBezTo>
                <a:cubicBezTo>
                  <a:pt x="5714578" y="875072"/>
                  <a:pt x="5716860" y="876181"/>
                  <a:pt x="5719288" y="877144"/>
                </a:cubicBezTo>
                <a:cubicBezTo>
                  <a:pt x="5721716" y="878107"/>
                  <a:pt x="5724206" y="878902"/>
                  <a:pt x="5726759" y="879530"/>
                </a:cubicBezTo>
                <a:cubicBezTo>
                  <a:pt x="5729312" y="880158"/>
                  <a:pt x="5731845" y="880472"/>
                  <a:pt x="5734356" y="880472"/>
                </a:cubicBezTo>
                <a:cubicBezTo>
                  <a:pt x="5739882" y="880472"/>
                  <a:pt x="5744235" y="879216"/>
                  <a:pt x="5747416" y="876705"/>
                </a:cubicBezTo>
                <a:cubicBezTo>
                  <a:pt x="5750597" y="874193"/>
                  <a:pt x="5752188" y="870928"/>
                  <a:pt x="5752188" y="866910"/>
                </a:cubicBezTo>
                <a:cubicBezTo>
                  <a:pt x="5752188" y="864482"/>
                  <a:pt x="5751623" y="862305"/>
                  <a:pt x="5750492" y="860380"/>
                </a:cubicBezTo>
                <a:cubicBezTo>
                  <a:pt x="5749362" y="858455"/>
                  <a:pt x="5747876" y="856697"/>
                  <a:pt x="5746034" y="855106"/>
                </a:cubicBezTo>
                <a:cubicBezTo>
                  <a:pt x="5744193" y="853515"/>
                  <a:pt x="5742100" y="852113"/>
                  <a:pt x="5739756" y="850899"/>
                </a:cubicBezTo>
                <a:cubicBezTo>
                  <a:pt x="5737412" y="849685"/>
                  <a:pt x="5734984" y="848534"/>
                  <a:pt x="5732473" y="847446"/>
                </a:cubicBezTo>
                <a:cubicBezTo>
                  <a:pt x="5728956" y="845939"/>
                  <a:pt x="5725357" y="844223"/>
                  <a:pt x="5721674" y="842297"/>
                </a:cubicBezTo>
                <a:cubicBezTo>
                  <a:pt x="5717990" y="840372"/>
                  <a:pt x="5714642" y="837965"/>
                  <a:pt x="5711628" y="835077"/>
                </a:cubicBezTo>
                <a:cubicBezTo>
                  <a:pt x="5708614" y="832189"/>
                  <a:pt x="5706123" y="828652"/>
                  <a:pt x="5704156" y="824466"/>
                </a:cubicBezTo>
                <a:cubicBezTo>
                  <a:pt x="5702188" y="820280"/>
                  <a:pt x="5701205" y="815132"/>
                  <a:pt x="5701205" y="809020"/>
                </a:cubicBezTo>
                <a:cubicBezTo>
                  <a:pt x="5701205" y="803411"/>
                  <a:pt x="5702188" y="798661"/>
                  <a:pt x="5704156" y="794768"/>
                </a:cubicBezTo>
                <a:cubicBezTo>
                  <a:pt x="5706123" y="790875"/>
                  <a:pt x="5708676" y="787736"/>
                  <a:pt x="5711816" y="785350"/>
                </a:cubicBezTo>
                <a:cubicBezTo>
                  <a:pt x="5714955" y="782964"/>
                  <a:pt x="5718513" y="781227"/>
                  <a:pt x="5722490" y="780138"/>
                </a:cubicBezTo>
                <a:cubicBezTo>
                  <a:pt x="5726466" y="779050"/>
                  <a:pt x="5730464" y="778506"/>
                  <a:pt x="5734482" y="778506"/>
                </a:cubicBezTo>
                <a:close/>
                <a:moveTo>
                  <a:pt x="5635628" y="778506"/>
                </a:moveTo>
                <a:cubicBezTo>
                  <a:pt x="5642576" y="778506"/>
                  <a:pt x="5648666" y="779322"/>
                  <a:pt x="5653898" y="780955"/>
                </a:cubicBezTo>
                <a:cubicBezTo>
                  <a:pt x="5659130" y="782587"/>
                  <a:pt x="5663630" y="784701"/>
                  <a:pt x="5667398" y="787296"/>
                </a:cubicBezTo>
                <a:cubicBezTo>
                  <a:pt x="5671165" y="789891"/>
                  <a:pt x="5674304" y="792821"/>
                  <a:pt x="5676816" y="796086"/>
                </a:cubicBezTo>
                <a:cubicBezTo>
                  <a:pt x="5679327" y="799351"/>
                  <a:pt x="5681358" y="802616"/>
                  <a:pt x="5682906" y="805881"/>
                </a:cubicBezTo>
                <a:cubicBezTo>
                  <a:pt x="5684455" y="809146"/>
                  <a:pt x="5685606" y="812243"/>
                  <a:pt x="5686360" y="815173"/>
                </a:cubicBezTo>
                <a:cubicBezTo>
                  <a:pt x="5687113" y="818104"/>
                  <a:pt x="5687657" y="820573"/>
                  <a:pt x="5687992" y="822582"/>
                </a:cubicBezTo>
                <a:lnTo>
                  <a:pt x="5687992" y="841418"/>
                </a:lnTo>
                <a:lnTo>
                  <a:pt x="5602978" y="841418"/>
                </a:lnTo>
                <a:lnTo>
                  <a:pt x="5602978" y="849455"/>
                </a:lnTo>
                <a:cubicBezTo>
                  <a:pt x="5602978" y="853139"/>
                  <a:pt x="5603439" y="856404"/>
                  <a:pt x="5604360" y="859250"/>
                </a:cubicBezTo>
                <a:cubicBezTo>
                  <a:pt x="5605280" y="862096"/>
                  <a:pt x="5606516" y="864545"/>
                  <a:pt x="5608064" y="866596"/>
                </a:cubicBezTo>
                <a:cubicBezTo>
                  <a:pt x="5609613" y="868647"/>
                  <a:pt x="5611371" y="870384"/>
                  <a:pt x="5613338" y="871807"/>
                </a:cubicBezTo>
                <a:cubicBezTo>
                  <a:pt x="5615306" y="873230"/>
                  <a:pt x="5617294" y="874402"/>
                  <a:pt x="5619303" y="875323"/>
                </a:cubicBezTo>
                <a:cubicBezTo>
                  <a:pt x="5624074" y="877500"/>
                  <a:pt x="5629516" y="878714"/>
                  <a:pt x="5635628" y="878965"/>
                </a:cubicBezTo>
                <a:cubicBezTo>
                  <a:pt x="5641069" y="878714"/>
                  <a:pt x="5646092" y="877667"/>
                  <a:pt x="5650696" y="875826"/>
                </a:cubicBezTo>
                <a:cubicBezTo>
                  <a:pt x="5652622" y="875072"/>
                  <a:pt x="5654526" y="874088"/>
                  <a:pt x="5656410" y="872875"/>
                </a:cubicBezTo>
                <a:cubicBezTo>
                  <a:pt x="5658294" y="871661"/>
                  <a:pt x="5660030" y="870175"/>
                  <a:pt x="5661622" y="868417"/>
                </a:cubicBezTo>
                <a:cubicBezTo>
                  <a:pt x="5663212" y="866659"/>
                  <a:pt x="5664572" y="864587"/>
                  <a:pt x="5665702" y="862201"/>
                </a:cubicBezTo>
                <a:cubicBezTo>
                  <a:pt x="5666832" y="859815"/>
                  <a:pt x="5667607" y="857031"/>
                  <a:pt x="5668026" y="853850"/>
                </a:cubicBezTo>
                <a:lnTo>
                  <a:pt x="5687992" y="853850"/>
                </a:lnTo>
                <a:cubicBezTo>
                  <a:pt x="5687657" y="855776"/>
                  <a:pt x="5687113" y="858224"/>
                  <a:pt x="5686360" y="861196"/>
                </a:cubicBezTo>
                <a:cubicBezTo>
                  <a:pt x="5685606" y="864168"/>
                  <a:pt x="5684455" y="867266"/>
                  <a:pt x="5682906" y="870489"/>
                </a:cubicBezTo>
                <a:cubicBezTo>
                  <a:pt x="5681358" y="873712"/>
                  <a:pt x="5679327" y="876956"/>
                  <a:pt x="5676816" y="880221"/>
                </a:cubicBezTo>
                <a:cubicBezTo>
                  <a:pt x="5674304" y="883486"/>
                  <a:pt x="5671165" y="886416"/>
                  <a:pt x="5667398" y="889011"/>
                </a:cubicBezTo>
                <a:cubicBezTo>
                  <a:pt x="5663630" y="891606"/>
                  <a:pt x="5659130" y="893720"/>
                  <a:pt x="5653898" y="895352"/>
                </a:cubicBezTo>
                <a:cubicBezTo>
                  <a:pt x="5648666" y="896985"/>
                  <a:pt x="5642576" y="897801"/>
                  <a:pt x="5635628" y="897801"/>
                </a:cubicBezTo>
                <a:cubicBezTo>
                  <a:pt x="5629265" y="897801"/>
                  <a:pt x="5623635" y="897110"/>
                  <a:pt x="5618738" y="895729"/>
                </a:cubicBezTo>
                <a:cubicBezTo>
                  <a:pt x="5613840" y="894348"/>
                  <a:pt x="5609550" y="892527"/>
                  <a:pt x="5605866" y="890267"/>
                </a:cubicBezTo>
                <a:cubicBezTo>
                  <a:pt x="5602183" y="888006"/>
                  <a:pt x="5599064" y="885432"/>
                  <a:pt x="5596512" y="882544"/>
                </a:cubicBezTo>
                <a:cubicBezTo>
                  <a:pt x="5593958" y="879656"/>
                  <a:pt x="5591844" y="876705"/>
                  <a:pt x="5590170" y="873691"/>
                </a:cubicBezTo>
                <a:cubicBezTo>
                  <a:pt x="5586152" y="866659"/>
                  <a:pt x="5583766" y="858580"/>
                  <a:pt x="5583012" y="849455"/>
                </a:cubicBezTo>
                <a:lnTo>
                  <a:pt x="5583012" y="826852"/>
                </a:lnTo>
                <a:cubicBezTo>
                  <a:pt x="5583766" y="817811"/>
                  <a:pt x="5586152" y="809774"/>
                  <a:pt x="5590170" y="802742"/>
                </a:cubicBezTo>
                <a:cubicBezTo>
                  <a:pt x="5591844" y="799728"/>
                  <a:pt x="5593958" y="796777"/>
                  <a:pt x="5596512" y="793889"/>
                </a:cubicBezTo>
                <a:cubicBezTo>
                  <a:pt x="5599064" y="791001"/>
                  <a:pt x="5602183" y="788405"/>
                  <a:pt x="5605866" y="786103"/>
                </a:cubicBezTo>
                <a:cubicBezTo>
                  <a:pt x="5609550" y="783801"/>
                  <a:pt x="5613840" y="781959"/>
                  <a:pt x="5618738" y="780578"/>
                </a:cubicBezTo>
                <a:cubicBezTo>
                  <a:pt x="5623635" y="779197"/>
                  <a:pt x="5629265" y="778506"/>
                  <a:pt x="5635628" y="778506"/>
                </a:cubicBezTo>
                <a:close/>
                <a:moveTo>
                  <a:pt x="5572092" y="778506"/>
                </a:moveTo>
                <a:lnTo>
                  <a:pt x="5572092" y="797342"/>
                </a:lnTo>
                <a:cubicBezTo>
                  <a:pt x="5565980" y="797593"/>
                  <a:pt x="5560539" y="798807"/>
                  <a:pt x="5555768" y="800984"/>
                </a:cubicBezTo>
                <a:cubicBezTo>
                  <a:pt x="5553758" y="801905"/>
                  <a:pt x="5551770" y="803077"/>
                  <a:pt x="5549802" y="804500"/>
                </a:cubicBezTo>
                <a:cubicBezTo>
                  <a:pt x="5547835" y="805923"/>
                  <a:pt x="5546077" y="807681"/>
                  <a:pt x="5544528" y="809774"/>
                </a:cubicBezTo>
                <a:cubicBezTo>
                  <a:pt x="5542980" y="811867"/>
                  <a:pt x="5541745" y="814315"/>
                  <a:pt x="5540824" y="817120"/>
                </a:cubicBezTo>
                <a:cubicBezTo>
                  <a:pt x="5539903" y="819924"/>
                  <a:pt x="5539442" y="823168"/>
                  <a:pt x="5539442" y="826852"/>
                </a:cubicBezTo>
                <a:lnTo>
                  <a:pt x="5539442" y="896545"/>
                </a:lnTo>
                <a:lnTo>
                  <a:pt x="5519351" y="896545"/>
                </a:lnTo>
                <a:lnTo>
                  <a:pt x="5519351" y="779762"/>
                </a:lnTo>
                <a:lnTo>
                  <a:pt x="5539442" y="779762"/>
                </a:lnTo>
                <a:lnTo>
                  <a:pt x="5539442" y="787924"/>
                </a:lnTo>
                <a:cubicBezTo>
                  <a:pt x="5543294" y="785161"/>
                  <a:pt x="5547877" y="782901"/>
                  <a:pt x="5553193" y="781143"/>
                </a:cubicBezTo>
                <a:cubicBezTo>
                  <a:pt x="5558509" y="779385"/>
                  <a:pt x="5564808" y="778506"/>
                  <a:pt x="5572092" y="778506"/>
                </a:cubicBezTo>
                <a:close/>
                <a:moveTo>
                  <a:pt x="5373197" y="778506"/>
                </a:moveTo>
                <a:cubicBezTo>
                  <a:pt x="5379560" y="778506"/>
                  <a:pt x="5385190" y="779197"/>
                  <a:pt x="5390086" y="780578"/>
                </a:cubicBezTo>
                <a:cubicBezTo>
                  <a:pt x="5394984" y="781959"/>
                  <a:pt x="5399274" y="783801"/>
                  <a:pt x="5402958" y="786103"/>
                </a:cubicBezTo>
                <a:cubicBezTo>
                  <a:pt x="5406642" y="788405"/>
                  <a:pt x="5409781" y="791001"/>
                  <a:pt x="5412376" y="793889"/>
                </a:cubicBezTo>
                <a:cubicBezTo>
                  <a:pt x="5414971" y="796777"/>
                  <a:pt x="5417106" y="799728"/>
                  <a:pt x="5418780" y="802742"/>
                </a:cubicBezTo>
                <a:cubicBezTo>
                  <a:pt x="5422798" y="809774"/>
                  <a:pt x="5425184" y="817811"/>
                  <a:pt x="5425938" y="826852"/>
                </a:cubicBezTo>
                <a:lnTo>
                  <a:pt x="5425938" y="896545"/>
                </a:lnTo>
                <a:lnTo>
                  <a:pt x="5405846" y="896545"/>
                </a:lnTo>
                <a:lnTo>
                  <a:pt x="5405846" y="826852"/>
                </a:lnTo>
                <a:cubicBezTo>
                  <a:pt x="5405846" y="823336"/>
                  <a:pt x="5405386" y="820238"/>
                  <a:pt x="5404465" y="817559"/>
                </a:cubicBezTo>
                <a:cubicBezTo>
                  <a:pt x="5403544" y="814880"/>
                  <a:pt x="5402309" y="812557"/>
                  <a:pt x="5400760" y="810590"/>
                </a:cubicBezTo>
                <a:cubicBezTo>
                  <a:pt x="5399212" y="808623"/>
                  <a:pt x="5397454" y="806969"/>
                  <a:pt x="5395486" y="805630"/>
                </a:cubicBezTo>
                <a:cubicBezTo>
                  <a:pt x="5393519" y="804290"/>
                  <a:pt x="5391531" y="803160"/>
                  <a:pt x="5389522" y="802239"/>
                </a:cubicBezTo>
                <a:cubicBezTo>
                  <a:pt x="5384750" y="800146"/>
                  <a:pt x="5379308" y="798974"/>
                  <a:pt x="5373197" y="798723"/>
                </a:cubicBezTo>
                <a:cubicBezTo>
                  <a:pt x="5367086" y="798974"/>
                  <a:pt x="5361644" y="800146"/>
                  <a:pt x="5356872" y="802239"/>
                </a:cubicBezTo>
                <a:cubicBezTo>
                  <a:pt x="5354864" y="803160"/>
                  <a:pt x="5352875" y="804290"/>
                  <a:pt x="5350908" y="805630"/>
                </a:cubicBezTo>
                <a:cubicBezTo>
                  <a:pt x="5348940" y="806969"/>
                  <a:pt x="5347182" y="808623"/>
                  <a:pt x="5345634" y="810590"/>
                </a:cubicBezTo>
                <a:cubicBezTo>
                  <a:pt x="5344085" y="812557"/>
                  <a:pt x="5342850" y="814880"/>
                  <a:pt x="5341929" y="817559"/>
                </a:cubicBezTo>
                <a:cubicBezTo>
                  <a:pt x="5341008" y="820238"/>
                  <a:pt x="5340548" y="823336"/>
                  <a:pt x="5340548" y="826852"/>
                </a:cubicBezTo>
                <a:lnTo>
                  <a:pt x="5340548" y="896545"/>
                </a:lnTo>
                <a:lnTo>
                  <a:pt x="5320456" y="896545"/>
                </a:lnTo>
                <a:lnTo>
                  <a:pt x="5320456" y="779762"/>
                </a:lnTo>
                <a:lnTo>
                  <a:pt x="5340548" y="779762"/>
                </a:lnTo>
                <a:lnTo>
                  <a:pt x="5340548" y="788050"/>
                </a:lnTo>
                <a:cubicBezTo>
                  <a:pt x="5344315" y="785287"/>
                  <a:pt x="5348856" y="783006"/>
                  <a:pt x="5354172" y="781206"/>
                </a:cubicBezTo>
                <a:cubicBezTo>
                  <a:pt x="5359488" y="779406"/>
                  <a:pt x="5365830" y="778506"/>
                  <a:pt x="5373197" y="778506"/>
                </a:cubicBezTo>
                <a:close/>
                <a:moveTo>
                  <a:pt x="5254753" y="778506"/>
                </a:moveTo>
                <a:cubicBezTo>
                  <a:pt x="5261116" y="778506"/>
                  <a:pt x="5266746" y="779197"/>
                  <a:pt x="5271643" y="780578"/>
                </a:cubicBezTo>
                <a:cubicBezTo>
                  <a:pt x="5276540" y="781959"/>
                  <a:pt x="5280830" y="783801"/>
                  <a:pt x="5284514" y="786103"/>
                </a:cubicBezTo>
                <a:cubicBezTo>
                  <a:pt x="5288198" y="788405"/>
                  <a:pt x="5291316" y="791001"/>
                  <a:pt x="5293870" y="793889"/>
                </a:cubicBezTo>
                <a:cubicBezTo>
                  <a:pt x="5296422" y="796777"/>
                  <a:pt x="5298536" y="799728"/>
                  <a:pt x="5300211" y="802742"/>
                </a:cubicBezTo>
                <a:cubicBezTo>
                  <a:pt x="5304229" y="809774"/>
                  <a:pt x="5306615" y="817811"/>
                  <a:pt x="5307368" y="826852"/>
                </a:cubicBezTo>
                <a:lnTo>
                  <a:pt x="5307368" y="849455"/>
                </a:lnTo>
                <a:cubicBezTo>
                  <a:pt x="5306615" y="858580"/>
                  <a:pt x="5304229" y="866659"/>
                  <a:pt x="5300211" y="873691"/>
                </a:cubicBezTo>
                <a:cubicBezTo>
                  <a:pt x="5298536" y="876705"/>
                  <a:pt x="5296422" y="879656"/>
                  <a:pt x="5293870" y="882544"/>
                </a:cubicBezTo>
                <a:cubicBezTo>
                  <a:pt x="5291316" y="885432"/>
                  <a:pt x="5288198" y="888006"/>
                  <a:pt x="5284514" y="890267"/>
                </a:cubicBezTo>
                <a:cubicBezTo>
                  <a:pt x="5280830" y="892527"/>
                  <a:pt x="5276540" y="894348"/>
                  <a:pt x="5271643" y="895729"/>
                </a:cubicBezTo>
                <a:cubicBezTo>
                  <a:pt x="5266746" y="897110"/>
                  <a:pt x="5261116" y="897801"/>
                  <a:pt x="5254753" y="897801"/>
                </a:cubicBezTo>
                <a:cubicBezTo>
                  <a:pt x="5248307" y="897801"/>
                  <a:pt x="5242635" y="897110"/>
                  <a:pt x="5237738" y="895729"/>
                </a:cubicBezTo>
                <a:cubicBezTo>
                  <a:pt x="5232840" y="894348"/>
                  <a:pt x="5228550" y="892527"/>
                  <a:pt x="5224866" y="890267"/>
                </a:cubicBezTo>
                <a:cubicBezTo>
                  <a:pt x="5221183" y="888006"/>
                  <a:pt x="5218064" y="885432"/>
                  <a:pt x="5215512" y="882544"/>
                </a:cubicBezTo>
                <a:cubicBezTo>
                  <a:pt x="5212958" y="879656"/>
                  <a:pt x="5210844" y="876705"/>
                  <a:pt x="5209170" y="873691"/>
                </a:cubicBezTo>
                <a:cubicBezTo>
                  <a:pt x="5205152" y="866659"/>
                  <a:pt x="5202766" y="858580"/>
                  <a:pt x="5202012" y="849455"/>
                </a:cubicBezTo>
                <a:lnTo>
                  <a:pt x="5202012" y="826852"/>
                </a:lnTo>
                <a:cubicBezTo>
                  <a:pt x="5202766" y="817811"/>
                  <a:pt x="5205152" y="809774"/>
                  <a:pt x="5209170" y="802742"/>
                </a:cubicBezTo>
                <a:cubicBezTo>
                  <a:pt x="5210844" y="799728"/>
                  <a:pt x="5212958" y="796777"/>
                  <a:pt x="5215512" y="793889"/>
                </a:cubicBezTo>
                <a:cubicBezTo>
                  <a:pt x="5218064" y="791001"/>
                  <a:pt x="5221183" y="788405"/>
                  <a:pt x="5224866" y="786103"/>
                </a:cubicBezTo>
                <a:cubicBezTo>
                  <a:pt x="5228550" y="783801"/>
                  <a:pt x="5232840" y="781959"/>
                  <a:pt x="5237738" y="780578"/>
                </a:cubicBezTo>
                <a:cubicBezTo>
                  <a:pt x="5242635" y="779197"/>
                  <a:pt x="5248307" y="778506"/>
                  <a:pt x="5254753" y="778506"/>
                </a:cubicBezTo>
                <a:close/>
                <a:moveTo>
                  <a:pt x="4664078" y="778506"/>
                </a:moveTo>
                <a:cubicBezTo>
                  <a:pt x="4671026" y="778506"/>
                  <a:pt x="4677116" y="779322"/>
                  <a:pt x="4682348" y="780955"/>
                </a:cubicBezTo>
                <a:cubicBezTo>
                  <a:pt x="4687580" y="782587"/>
                  <a:pt x="4692080" y="784701"/>
                  <a:pt x="4695848" y="787296"/>
                </a:cubicBezTo>
                <a:cubicBezTo>
                  <a:pt x="4699615" y="789891"/>
                  <a:pt x="4702754" y="792821"/>
                  <a:pt x="4705266" y="796086"/>
                </a:cubicBezTo>
                <a:cubicBezTo>
                  <a:pt x="4707777" y="799351"/>
                  <a:pt x="4709808" y="802616"/>
                  <a:pt x="4711356" y="805881"/>
                </a:cubicBezTo>
                <a:cubicBezTo>
                  <a:pt x="4712905" y="809146"/>
                  <a:pt x="4714056" y="812243"/>
                  <a:pt x="4714810" y="815173"/>
                </a:cubicBezTo>
                <a:cubicBezTo>
                  <a:pt x="4715563" y="818104"/>
                  <a:pt x="4716107" y="820573"/>
                  <a:pt x="4716442" y="822582"/>
                </a:cubicBezTo>
                <a:lnTo>
                  <a:pt x="4716442" y="841418"/>
                </a:lnTo>
                <a:lnTo>
                  <a:pt x="4631428" y="841418"/>
                </a:lnTo>
                <a:lnTo>
                  <a:pt x="4631428" y="849455"/>
                </a:lnTo>
                <a:cubicBezTo>
                  <a:pt x="4631428" y="853139"/>
                  <a:pt x="4631889" y="856404"/>
                  <a:pt x="4632810" y="859250"/>
                </a:cubicBezTo>
                <a:cubicBezTo>
                  <a:pt x="4633730" y="862096"/>
                  <a:pt x="4634966" y="864545"/>
                  <a:pt x="4636514" y="866596"/>
                </a:cubicBezTo>
                <a:cubicBezTo>
                  <a:pt x="4638063" y="868647"/>
                  <a:pt x="4639821" y="870384"/>
                  <a:pt x="4641788" y="871807"/>
                </a:cubicBezTo>
                <a:cubicBezTo>
                  <a:pt x="4643756" y="873230"/>
                  <a:pt x="4645744" y="874402"/>
                  <a:pt x="4647753" y="875323"/>
                </a:cubicBezTo>
                <a:cubicBezTo>
                  <a:pt x="4652524" y="877500"/>
                  <a:pt x="4657966" y="878714"/>
                  <a:pt x="4664078" y="878965"/>
                </a:cubicBezTo>
                <a:cubicBezTo>
                  <a:pt x="4669519" y="878714"/>
                  <a:pt x="4674542" y="877667"/>
                  <a:pt x="4679146" y="875826"/>
                </a:cubicBezTo>
                <a:cubicBezTo>
                  <a:pt x="4681072" y="875072"/>
                  <a:pt x="4682976" y="874088"/>
                  <a:pt x="4684860" y="872875"/>
                </a:cubicBezTo>
                <a:cubicBezTo>
                  <a:pt x="4686744" y="871661"/>
                  <a:pt x="4688480" y="870175"/>
                  <a:pt x="4690072" y="868417"/>
                </a:cubicBezTo>
                <a:cubicBezTo>
                  <a:pt x="4691662" y="866659"/>
                  <a:pt x="4693022" y="864587"/>
                  <a:pt x="4694152" y="862201"/>
                </a:cubicBezTo>
                <a:cubicBezTo>
                  <a:pt x="4695282" y="859815"/>
                  <a:pt x="4696057" y="857031"/>
                  <a:pt x="4696476" y="853850"/>
                </a:cubicBezTo>
                <a:lnTo>
                  <a:pt x="4716442" y="853850"/>
                </a:lnTo>
                <a:cubicBezTo>
                  <a:pt x="4716107" y="855776"/>
                  <a:pt x="4715563" y="858224"/>
                  <a:pt x="4714810" y="861196"/>
                </a:cubicBezTo>
                <a:cubicBezTo>
                  <a:pt x="4714056" y="864168"/>
                  <a:pt x="4712905" y="867266"/>
                  <a:pt x="4711356" y="870489"/>
                </a:cubicBezTo>
                <a:cubicBezTo>
                  <a:pt x="4709808" y="873712"/>
                  <a:pt x="4707777" y="876956"/>
                  <a:pt x="4705266" y="880221"/>
                </a:cubicBezTo>
                <a:cubicBezTo>
                  <a:pt x="4702754" y="883486"/>
                  <a:pt x="4699615" y="886416"/>
                  <a:pt x="4695848" y="889011"/>
                </a:cubicBezTo>
                <a:cubicBezTo>
                  <a:pt x="4692080" y="891606"/>
                  <a:pt x="4687580" y="893720"/>
                  <a:pt x="4682348" y="895352"/>
                </a:cubicBezTo>
                <a:cubicBezTo>
                  <a:pt x="4677116" y="896985"/>
                  <a:pt x="4671026" y="897801"/>
                  <a:pt x="4664078" y="897801"/>
                </a:cubicBezTo>
                <a:cubicBezTo>
                  <a:pt x="4657715" y="897801"/>
                  <a:pt x="4652085" y="897110"/>
                  <a:pt x="4647188" y="895729"/>
                </a:cubicBezTo>
                <a:cubicBezTo>
                  <a:pt x="4642290" y="894348"/>
                  <a:pt x="4638000" y="892527"/>
                  <a:pt x="4634316" y="890267"/>
                </a:cubicBezTo>
                <a:cubicBezTo>
                  <a:pt x="4630633" y="888006"/>
                  <a:pt x="4627514" y="885432"/>
                  <a:pt x="4624962" y="882544"/>
                </a:cubicBezTo>
                <a:cubicBezTo>
                  <a:pt x="4622408" y="879656"/>
                  <a:pt x="4620294" y="876705"/>
                  <a:pt x="4618620" y="873691"/>
                </a:cubicBezTo>
                <a:cubicBezTo>
                  <a:pt x="4614602" y="866659"/>
                  <a:pt x="4612216" y="858580"/>
                  <a:pt x="4611462" y="849455"/>
                </a:cubicBezTo>
                <a:lnTo>
                  <a:pt x="4611462" y="826852"/>
                </a:lnTo>
                <a:cubicBezTo>
                  <a:pt x="4612216" y="817811"/>
                  <a:pt x="4614602" y="809774"/>
                  <a:pt x="4618620" y="802742"/>
                </a:cubicBezTo>
                <a:cubicBezTo>
                  <a:pt x="4620294" y="799728"/>
                  <a:pt x="4622408" y="796777"/>
                  <a:pt x="4624962" y="793889"/>
                </a:cubicBezTo>
                <a:cubicBezTo>
                  <a:pt x="4627514" y="791001"/>
                  <a:pt x="4630633" y="788405"/>
                  <a:pt x="4634316" y="786103"/>
                </a:cubicBezTo>
                <a:cubicBezTo>
                  <a:pt x="4638000" y="783801"/>
                  <a:pt x="4642290" y="781959"/>
                  <a:pt x="4647188" y="780578"/>
                </a:cubicBezTo>
                <a:cubicBezTo>
                  <a:pt x="4652085" y="779197"/>
                  <a:pt x="4657715" y="778506"/>
                  <a:pt x="4664078" y="778506"/>
                </a:cubicBezTo>
                <a:close/>
                <a:moveTo>
                  <a:pt x="4550028" y="778506"/>
                </a:moveTo>
                <a:cubicBezTo>
                  <a:pt x="4556977" y="778506"/>
                  <a:pt x="4563046" y="779322"/>
                  <a:pt x="4568237" y="780955"/>
                </a:cubicBezTo>
                <a:cubicBezTo>
                  <a:pt x="4573427" y="782587"/>
                  <a:pt x="4577906" y="784701"/>
                  <a:pt x="4581673" y="787296"/>
                </a:cubicBezTo>
                <a:cubicBezTo>
                  <a:pt x="4585440" y="789891"/>
                  <a:pt x="4588580" y="792821"/>
                  <a:pt x="4591092" y="796086"/>
                </a:cubicBezTo>
                <a:cubicBezTo>
                  <a:pt x="4593603" y="799351"/>
                  <a:pt x="4595633" y="802616"/>
                  <a:pt x="4597182" y="805881"/>
                </a:cubicBezTo>
                <a:cubicBezTo>
                  <a:pt x="4598730" y="809146"/>
                  <a:pt x="4599882" y="812243"/>
                  <a:pt x="4600635" y="815173"/>
                </a:cubicBezTo>
                <a:cubicBezTo>
                  <a:pt x="4601388" y="818104"/>
                  <a:pt x="4601932" y="820573"/>
                  <a:pt x="4602268" y="822582"/>
                </a:cubicBezTo>
                <a:lnTo>
                  <a:pt x="4582426" y="822582"/>
                </a:lnTo>
                <a:cubicBezTo>
                  <a:pt x="4582008" y="819569"/>
                  <a:pt x="4581234" y="816932"/>
                  <a:pt x="4580104" y="814671"/>
                </a:cubicBezTo>
                <a:cubicBezTo>
                  <a:pt x="4578974" y="812411"/>
                  <a:pt x="4577592" y="810444"/>
                  <a:pt x="4575960" y="808769"/>
                </a:cubicBezTo>
                <a:cubicBezTo>
                  <a:pt x="4574327" y="807095"/>
                  <a:pt x="4572569" y="805672"/>
                  <a:pt x="4570686" y="804500"/>
                </a:cubicBezTo>
                <a:cubicBezTo>
                  <a:pt x="4568802" y="803328"/>
                  <a:pt x="4566898" y="802365"/>
                  <a:pt x="4564972" y="801612"/>
                </a:cubicBezTo>
                <a:cubicBezTo>
                  <a:pt x="4560452" y="799853"/>
                  <a:pt x="4555470" y="798849"/>
                  <a:pt x="4550028" y="798598"/>
                </a:cubicBezTo>
                <a:cubicBezTo>
                  <a:pt x="4543918" y="798849"/>
                  <a:pt x="4538476" y="800021"/>
                  <a:pt x="4533704" y="802114"/>
                </a:cubicBezTo>
                <a:cubicBezTo>
                  <a:pt x="4531695" y="803035"/>
                  <a:pt x="4529706" y="804165"/>
                  <a:pt x="4527740" y="805504"/>
                </a:cubicBezTo>
                <a:cubicBezTo>
                  <a:pt x="4525772" y="806844"/>
                  <a:pt x="4524014" y="808518"/>
                  <a:pt x="4522465" y="810527"/>
                </a:cubicBezTo>
                <a:cubicBezTo>
                  <a:pt x="4520916" y="812536"/>
                  <a:pt x="4519682" y="814880"/>
                  <a:pt x="4518761" y="817559"/>
                </a:cubicBezTo>
                <a:cubicBezTo>
                  <a:pt x="4517840" y="820238"/>
                  <a:pt x="4517380" y="823336"/>
                  <a:pt x="4517380" y="826852"/>
                </a:cubicBezTo>
                <a:lnTo>
                  <a:pt x="4517380" y="849455"/>
                </a:lnTo>
                <a:cubicBezTo>
                  <a:pt x="4517380" y="853139"/>
                  <a:pt x="4517840" y="856404"/>
                  <a:pt x="4518761" y="859250"/>
                </a:cubicBezTo>
                <a:cubicBezTo>
                  <a:pt x="4519682" y="862096"/>
                  <a:pt x="4520916" y="864545"/>
                  <a:pt x="4522465" y="866596"/>
                </a:cubicBezTo>
                <a:cubicBezTo>
                  <a:pt x="4524014" y="868647"/>
                  <a:pt x="4525772" y="870384"/>
                  <a:pt x="4527740" y="871807"/>
                </a:cubicBezTo>
                <a:cubicBezTo>
                  <a:pt x="4529706" y="873230"/>
                  <a:pt x="4531695" y="874402"/>
                  <a:pt x="4533704" y="875323"/>
                </a:cubicBezTo>
                <a:cubicBezTo>
                  <a:pt x="4538476" y="877500"/>
                  <a:pt x="4543918" y="878714"/>
                  <a:pt x="4550028" y="878965"/>
                </a:cubicBezTo>
                <a:cubicBezTo>
                  <a:pt x="4555470" y="878714"/>
                  <a:pt x="4560493" y="877667"/>
                  <a:pt x="4565098" y="875826"/>
                </a:cubicBezTo>
                <a:cubicBezTo>
                  <a:pt x="4567023" y="875072"/>
                  <a:pt x="4568928" y="874088"/>
                  <a:pt x="4570811" y="872875"/>
                </a:cubicBezTo>
                <a:cubicBezTo>
                  <a:pt x="4572694" y="871661"/>
                  <a:pt x="4574432" y="870175"/>
                  <a:pt x="4576022" y="868417"/>
                </a:cubicBezTo>
                <a:cubicBezTo>
                  <a:pt x="4577613" y="866659"/>
                  <a:pt x="4578974" y="864587"/>
                  <a:pt x="4580104" y="862201"/>
                </a:cubicBezTo>
                <a:cubicBezTo>
                  <a:pt x="4581234" y="859815"/>
                  <a:pt x="4582008" y="857031"/>
                  <a:pt x="4582426" y="853850"/>
                </a:cubicBezTo>
                <a:lnTo>
                  <a:pt x="4602268" y="853850"/>
                </a:lnTo>
                <a:cubicBezTo>
                  <a:pt x="4602016" y="855776"/>
                  <a:pt x="4601493" y="858224"/>
                  <a:pt x="4600698" y="861196"/>
                </a:cubicBezTo>
                <a:cubicBezTo>
                  <a:pt x="4599902" y="864168"/>
                  <a:pt x="4598730" y="867266"/>
                  <a:pt x="4597182" y="870489"/>
                </a:cubicBezTo>
                <a:cubicBezTo>
                  <a:pt x="4595633" y="873712"/>
                  <a:pt x="4593603" y="876956"/>
                  <a:pt x="4591092" y="880221"/>
                </a:cubicBezTo>
                <a:cubicBezTo>
                  <a:pt x="4588580" y="883486"/>
                  <a:pt x="4585440" y="886416"/>
                  <a:pt x="4581673" y="889011"/>
                </a:cubicBezTo>
                <a:cubicBezTo>
                  <a:pt x="4577906" y="891606"/>
                  <a:pt x="4573427" y="893720"/>
                  <a:pt x="4568237" y="895352"/>
                </a:cubicBezTo>
                <a:cubicBezTo>
                  <a:pt x="4563046" y="896985"/>
                  <a:pt x="4556977" y="897801"/>
                  <a:pt x="4550028" y="897801"/>
                </a:cubicBezTo>
                <a:cubicBezTo>
                  <a:pt x="4543582" y="897801"/>
                  <a:pt x="4537911" y="897110"/>
                  <a:pt x="4533014" y="895729"/>
                </a:cubicBezTo>
                <a:cubicBezTo>
                  <a:pt x="4528116" y="894348"/>
                  <a:pt x="4523826" y="892527"/>
                  <a:pt x="4520142" y="890267"/>
                </a:cubicBezTo>
                <a:cubicBezTo>
                  <a:pt x="4516458" y="888006"/>
                  <a:pt x="4513340" y="885432"/>
                  <a:pt x="4510787" y="882544"/>
                </a:cubicBezTo>
                <a:cubicBezTo>
                  <a:pt x="4508234" y="879656"/>
                  <a:pt x="4506120" y="876705"/>
                  <a:pt x="4504446" y="873691"/>
                </a:cubicBezTo>
                <a:cubicBezTo>
                  <a:pt x="4500427" y="866659"/>
                  <a:pt x="4498041" y="858580"/>
                  <a:pt x="4497288" y="849455"/>
                </a:cubicBezTo>
                <a:lnTo>
                  <a:pt x="4497288" y="826852"/>
                </a:lnTo>
                <a:cubicBezTo>
                  <a:pt x="4498041" y="817811"/>
                  <a:pt x="4500427" y="809774"/>
                  <a:pt x="4504446" y="802742"/>
                </a:cubicBezTo>
                <a:cubicBezTo>
                  <a:pt x="4506120" y="799728"/>
                  <a:pt x="4508234" y="796777"/>
                  <a:pt x="4510787" y="793889"/>
                </a:cubicBezTo>
                <a:cubicBezTo>
                  <a:pt x="4513340" y="791001"/>
                  <a:pt x="4516458" y="788405"/>
                  <a:pt x="4520142" y="786103"/>
                </a:cubicBezTo>
                <a:cubicBezTo>
                  <a:pt x="4523826" y="783801"/>
                  <a:pt x="4528116" y="781959"/>
                  <a:pt x="4533014" y="780578"/>
                </a:cubicBezTo>
                <a:cubicBezTo>
                  <a:pt x="4537911" y="779197"/>
                  <a:pt x="4543582" y="778506"/>
                  <a:pt x="4550028" y="778506"/>
                </a:cubicBezTo>
                <a:close/>
                <a:moveTo>
                  <a:pt x="4430222" y="778506"/>
                </a:moveTo>
                <a:cubicBezTo>
                  <a:pt x="4436584" y="778506"/>
                  <a:pt x="4442214" y="779197"/>
                  <a:pt x="4447112" y="780578"/>
                </a:cubicBezTo>
                <a:cubicBezTo>
                  <a:pt x="4452009" y="781959"/>
                  <a:pt x="4456300" y="783801"/>
                  <a:pt x="4459983" y="786103"/>
                </a:cubicBezTo>
                <a:cubicBezTo>
                  <a:pt x="4463666" y="788405"/>
                  <a:pt x="4466806" y="791001"/>
                  <a:pt x="4469401" y="793889"/>
                </a:cubicBezTo>
                <a:cubicBezTo>
                  <a:pt x="4471996" y="796777"/>
                  <a:pt x="4474131" y="799728"/>
                  <a:pt x="4475806" y="802742"/>
                </a:cubicBezTo>
                <a:cubicBezTo>
                  <a:pt x="4479824" y="809774"/>
                  <a:pt x="4482210" y="817811"/>
                  <a:pt x="4482963" y="826852"/>
                </a:cubicBezTo>
                <a:lnTo>
                  <a:pt x="4482963" y="896545"/>
                </a:lnTo>
                <a:lnTo>
                  <a:pt x="4462871" y="896545"/>
                </a:lnTo>
                <a:lnTo>
                  <a:pt x="4462871" y="826852"/>
                </a:lnTo>
                <a:cubicBezTo>
                  <a:pt x="4462871" y="823336"/>
                  <a:pt x="4462411" y="820238"/>
                  <a:pt x="4461490" y="817559"/>
                </a:cubicBezTo>
                <a:cubicBezTo>
                  <a:pt x="4460569" y="814880"/>
                  <a:pt x="4459334" y="812557"/>
                  <a:pt x="4457786" y="810590"/>
                </a:cubicBezTo>
                <a:cubicBezTo>
                  <a:pt x="4456236" y="808623"/>
                  <a:pt x="4454478" y="806969"/>
                  <a:pt x="4452512" y="805630"/>
                </a:cubicBezTo>
                <a:cubicBezTo>
                  <a:pt x="4450544" y="804290"/>
                  <a:pt x="4448556" y="803160"/>
                  <a:pt x="4446546" y="802239"/>
                </a:cubicBezTo>
                <a:cubicBezTo>
                  <a:pt x="4441775" y="800146"/>
                  <a:pt x="4436334" y="798974"/>
                  <a:pt x="4430222" y="798723"/>
                </a:cubicBezTo>
                <a:cubicBezTo>
                  <a:pt x="4424111" y="798974"/>
                  <a:pt x="4418669" y="800146"/>
                  <a:pt x="4413898" y="802239"/>
                </a:cubicBezTo>
                <a:cubicBezTo>
                  <a:pt x="4411888" y="803160"/>
                  <a:pt x="4409900" y="804290"/>
                  <a:pt x="4407932" y="805630"/>
                </a:cubicBezTo>
                <a:cubicBezTo>
                  <a:pt x="4405966" y="806969"/>
                  <a:pt x="4404208" y="808623"/>
                  <a:pt x="4402658" y="810590"/>
                </a:cubicBezTo>
                <a:cubicBezTo>
                  <a:pt x="4401110" y="812557"/>
                  <a:pt x="4399875" y="814880"/>
                  <a:pt x="4398954" y="817559"/>
                </a:cubicBezTo>
                <a:cubicBezTo>
                  <a:pt x="4398034" y="820238"/>
                  <a:pt x="4397573" y="823336"/>
                  <a:pt x="4397573" y="826852"/>
                </a:cubicBezTo>
                <a:lnTo>
                  <a:pt x="4397573" y="896545"/>
                </a:lnTo>
                <a:lnTo>
                  <a:pt x="4377481" y="896545"/>
                </a:lnTo>
                <a:lnTo>
                  <a:pt x="4377481" y="779762"/>
                </a:lnTo>
                <a:lnTo>
                  <a:pt x="4397573" y="779762"/>
                </a:lnTo>
                <a:lnTo>
                  <a:pt x="4397573" y="788050"/>
                </a:lnTo>
                <a:cubicBezTo>
                  <a:pt x="4401340" y="785287"/>
                  <a:pt x="4405882" y="783006"/>
                  <a:pt x="4411198" y="781206"/>
                </a:cubicBezTo>
                <a:cubicBezTo>
                  <a:pt x="4416514" y="779406"/>
                  <a:pt x="4422855" y="778506"/>
                  <a:pt x="4430222" y="778506"/>
                </a:cubicBezTo>
                <a:close/>
                <a:moveTo>
                  <a:pt x="4311652" y="778506"/>
                </a:moveTo>
                <a:cubicBezTo>
                  <a:pt x="4318601" y="778506"/>
                  <a:pt x="4324692" y="779322"/>
                  <a:pt x="4329924" y="780955"/>
                </a:cubicBezTo>
                <a:cubicBezTo>
                  <a:pt x="4335156" y="782587"/>
                  <a:pt x="4339656" y="784701"/>
                  <a:pt x="4343422" y="787296"/>
                </a:cubicBezTo>
                <a:cubicBezTo>
                  <a:pt x="4347190" y="789891"/>
                  <a:pt x="4350329" y="792821"/>
                  <a:pt x="4352840" y="796086"/>
                </a:cubicBezTo>
                <a:cubicBezTo>
                  <a:pt x="4355352" y="799351"/>
                  <a:pt x="4357382" y="802616"/>
                  <a:pt x="4358931" y="805881"/>
                </a:cubicBezTo>
                <a:cubicBezTo>
                  <a:pt x="4360480" y="809146"/>
                  <a:pt x="4361631" y="812243"/>
                  <a:pt x="4362384" y="815173"/>
                </a:cubicBezTo>
                <a:cubicBezTo>
                  <a:pt x="4363138" y="818104"/>
                  <a:pt x="4363682" y="820573"/>
                  <a:pt x="4364017" y="822582"/>
                </a:cubicBezTo>
                <a:lnTo>
                  <a:pt x="4364017" y="841418"/>
                </a:lnTo>
                <a:lnTo>
                  <a:pt x="4279004" y="841418"/>
                </a:lnTo>
                <a:lnTo>
                  <a:pt x="4279004" y="849455"/>
                </a:lnTo>
                <a:cubicBezTo>
                  <a:pt x="4279004" y="853139"/>
                  <a:pt x="4279464" y="856404"/>
                  <a:pt x="4280384" y="859250"/>
                </a:cubicBezTo>
                <a:cubicBezTo>
                  <a:pt x="4281306" y="862096"/>
                  <a:pt x="4282540" y="864545"/>
                  <a:pt x="4284089" y="866596"/>
                </a:cubicBezTo>
                <a:cubicBezTo>
                  <a:pt x="4285638" y="868647"/>
                  <a:pt x="4287396" y="870384"/>
                  <a:pt x="4289363" y="871807"/>
                </a:cubicBezTo>
                <a:cubicBezTo>
                  <a:pt x="4291330" y="873230"/>
                  <a:pt x="4293319" y="874402"/>
                  <a:pt x="4295328" y="875323"/>
                </a:cubicBezTo>
                <a:cubicBezTo>
                  <a:pt x="4300100" y="877500"/>
                  <a:pt x="4305542" y="878714"/>
                  <a:pt x="4311652" y="878965"/>
                </a:cubicBezTo>
                <a:cubicBezTo>
                  <a:pt x="4317094" y="878714"/>
                  <a:pt x="4322117" y="877667"/>
                  <a:pt x="4326722" y="875826"/>
                </a:cubicBezTo>
                <a:cubicBezTo>
                  <a:pt x="4328647" y="875072"/>
                  <a:pt x="4330552" y="874088"/>
                  <a:pt x="4332435" y="872875"/>
                </a:cubicBezTo>
                <a:cubicBezTo>
                  <a:pt x="4334318" y="871661"/>
                  <a:pt x="4336056" y="870175"/>
                  <a:pt x="4337646" y="868417"/>
                </a:cubicBezTo>
                <a:cubicBezTo>
                  <a:pt x="4339237" y="866659"/>
                  <a:pt x="4340598" y="864587"/>
                  <a:pt x="4341728" y="862201"/>
                </a:cubicBezTo>
                <a:cubicBezTo>
                  <a:pt x="4342858" y="859815"/>
                  <a:pt x="4343632" y="857031"/>
                  <a:pt x="4344050" y="853850"/>
                </a:cubicBezTo>
                <a:lnTo>
                  <a:pt x="4364017" y="853850"/>
                </a:lnTo>
                <a:cubicBezTo>
                  <a:pt x="4363682" y="855776"/>
                  <a:pt x="4363138" y="858224"/>
                  <a:pt x="4362384" y="861196"/>
                </a:cubicBezTo>
                <a:cubicBezTo>
                  <a:pt x="4361631" y="864168"/>
                  <a:pt x="4360480" y="867266"/>
                  <a:pt x="4358931" y="870489"/>
                </a:cubicBezTo>
                <a:cubicBezTo>
                  <a:pt x="4357382" y="873712"/>
                  <a:pt x="4355352" y="876956"/>
                  <a:pt x="4352840" y="880221"/>
                </a:cubicBezTo>
                <a:cubicBezTo>
                  <a:pt x="4350329" y="883486"/>
                  <a:pt x="4347190" y="886416"/>
                  <a:pt x="4343422" y="889011"/>
                </a:cubicBezTo>
                <a:cubicBezTo>
                  <a:pt x="4339656" y="891606"/>
                  <a:pt x="4335156" y="893720"/>
                  <a:pt x="4329924" y="895352"/>
                </a:cubicBezTo>
                <a:cubicBezTo>
                  <a:pt x="4324692" y="896985"/>
                  <a:pt x="4318601" y="897801"/>
                  <a:pt x="4311652" y="897801"/>
                </a:cubicBezTo>
                <a:cubicBezTo>
                  <a:pt x="4305290" y="897801"/>
                  <a:pt x="4299660" y="897110"/>
                  <a:pt x="4294763" y="895729"/>
                </a:cubicBezTo>
                <a:cubicBezTo>
                  <a:pt x="4289866" y="894348"/>
                  <a:pt x="4285575" y="892527"/>
                  <a:pt x="4281892" y="890267"/>
                </a:cubicBezTo>
                <a:cubicBezTo>
                  <a:pt x="4278208" y="888006"/>
                  <a:pt x="4275090" y="885432"/>
                  <a:pt x="4272536" y="882544"/>
                </a:cubicBezTo>
                <a:cubicBezTo>
                  <a:pt x="4269983" y="879656"/>
                  <a:pt x="4267869" y="876705"/>
                  <a:pt x="4266195" y="873691"/>
                </a:cubicBezTo>
                <a:cubicBezTo>
                  <a:pt x="4262176" y="866659"/>
                  <a:pt x="4259790" y="858580"/>
                  <a:pt x="4259037" y="849455"/>
                </a:cubicBezTo>
                <a:lnTo>
                  <a:pt x="4259037" y="826852"/>
                </a:lnTo>
                <a:cubicBezTo>
                  <a:pt x="4259790" y="817811"/>
                  <a:pt x="4262176" y="809774"/>
                  <a:pt x="4266195" y="802742"/>
                </a:cubicBezTo>
                <a:cubicBezTo>
                  <a:pt x="4267869" y="799728"/>
                  <a:pt x="4269983" y="796777"/>
                  <a:pt x="4272536" y="793889"/>
                </a:cubicBezTo>
                <a:cubicBezTo>
                  <a:pt x="4275090" y="791001"/>
                  <a:pt x="4278208" y="788405"/>
                  <a:pt x="4281892" y="786103"/>
                </a:cubicBezTo>
                <a:cubicBezTo>
                  <a:pt x="4285575" y="783801"/>
                  <a:pt x="4289866" y="781959"/>
                  <a:pt x="4294763" y="780578"/>
                </a:cubicBezTo>
                <a:cubicBezTo>
                  <a:pt x="4299660" y="779197"/>
                  <a:pt x="4305290" y="778506"/>
                  <a:pt x="4311652" y="778506"/>
                </a:cubicBezTo>
                <a:close/>
                <a:moveTo>
                  <a:pt x="4067644" y="778506"/>
                </a:moveTo>
                <a:cubicBezTo>
                  <a:pt x="4074928" y="778506"/>
                  <a:pt x="4081227" y="779385"/>
                  <a:pt x="4086543" y="781143"/>
                </a:cubicBezTo>
                <a:cubicBezTo>
                  <a:pt x="4091859" y="782901"/>
                  <a:pt x="4096443" y="785161"/>
                  <a:pt x="4100293" y="787924"/>
                </a:cubicBezTo>
                <a:lnTo>
                  <a:pt x="4100293" y="779762"/>
                </a:lnTo>
                <a:lnTo>
                  <a:pt x="4120385" y="779762"/>
                </a:lnTo>
                <a:lnTo>
                  <a:pt x="4120385" y="941752"/>
                </a:lnTo>
                <a:lnTo>
                  <a:pt x="4100293" y="941752"/>
                </a:lnTo>
                <a:lnTo>
                  <a:pt x="4100293" y="888383"/>
                </a:lnTo>
                <a:cubicBezTo>
                  <a:pt x="4096443" y="891146"/>
                  <a:pt x="4091859" y="893406"/>
                  <a:pt x="4086543" y="895164"/>
                </a:cubicBezTo>
                <a:cubicBezTo>
                  <a:pt x="4081227" y="896922"/>
                  <a:pt x="4074928" y="897801"/>
                  <a:pt x="4067644" y="897801"/>
                </a:cubicBezTo>
                <a:cubicBezTo>
                  <a:pt x="4061198" y="897801"/>
                  <a:pt x="4055526" y="897110"/>
                  <a:pt x="4050629" y="895729"/>
                </a:cubicBezTo>
                <a:cubicBezTo>
                  <a:pt x="4045732" y="894348"/>
                  <a:pt x="4041441" y="892527"/>
                  <a:pt x="4037758" y="890267"/>
                </a:cubicBezTo>
                <a:cubicBezTo>
                  <a:pt x="4034074" y="888006"/>
                  <a:pt x="4030956" y="885432"/>
                  <a:pt x="4028402" y="882544"/>
                </a:cubicBezTo>
                <a:cubicBezTo>
                  <a:pt x="4025849" y="879656"/>
                  <a:pt x="4023735" y="876705"/>
                  <a:pt x="4022061" y="873691"/>
                </a:cubicBezTo>
                <a:cubicBezTo>
                  <a:pt x="4018043" y="866659"/>
                  <a:pt x="4015657" y="858580"/>
                  <a:pt x="4014903" y="849455"/>
                </a:cubicBezTo>
                <a:lnTo>
                  <a:pt x="4014903" y="826852"/>
                </a:lnTo>
                <a:cubicBezTo>
                  <a:pt x="4015657" y="817811"/>
                  <a:pt x="4018043" y="809774"/>
                  <a:pt x="4022061" y="802742"/>
                </a:cubicBezTo>
                <a:cubicBezTo>
                  <a:pt x="4023735" y="799728"/>
                  <a:pt x="4025849" y="796777"/>
                  <a:pt x="4028402" y="793889"/>
                </a:cubicBezTo>
                <a:cubicBezTo>
                  <a:pt x="4030956" y="791001"/>
                  <a:pt x="4034074" y="788405"/>
                  <a:pt x="4037758" y="786103"/>
                </a:cubicBezTo>
                <a:cubicBezTo>
                  <a:pt x="4041441" y="783801"/>
                  <a:pt x="4045732" y="781959"/>
                  <a:pt x="4050629" y="780578"/>
                </a:cubicBezTo>
                <a:cubicBezTo>
                  <a:pt x="4055526" y="779197"/>
                  <a:pt x="4061198" y="778506"/>
                  <a:pt x="4067644" y="778506"/>
                </a:cubicBezTo>
                <a:close/>
                <a:moveTo>
                  <a:pt x="3949703" y="778506"/>
                </a:moveTo>
                <a:cubicBezTo>
                  <a:pt x="3956651" y="778506"/>
                  <a:pt x="3962741" y="779322"/>
                  <a:pt x="3967974" y="780955"/>
                </a:cubicBezTo>
                <a:cubicBezTo>
                  <a:pt x="3973206" y="782587"/>
                  <a:pt x="3977706" y="784701"/>
                  <a:pt x="3981473" y="787296"/>
                </a:cubicBezTo>
                <a:cubicBezTo>
                  <a:pt x="3985240" y="789891"/>
                  <a:pt x="3988379" y="792821"/>
                  <a:pt x="3990891" y="796086"/>
                </a:cubicBezTo>
                <a:cubicBezTo>
                  <a:pt x="3993402" y="799351"/>
                  <a:pt x="3995432" y="802616"/>
                  <a:pt x="3996981" y="805881"/>
                </a:cubicBezTo>
                <a:cubicBezTo>
                  <a:pt x="3998530" y="809146"/>
                  <a:pt x="3999681" y="812243"/>
                  <a:pt x="4000434" y="815173"/>
                </a:cubicBezTo>
                <a:cubicBezTo>
                  <a:pt x="4001188" y="818104"/>
                  <a:pt x="4001732" y="820573"/>
                  <a:pt x="4002067" y="822582"/>
                </a:cubicBezTo>
                <a:lnTo>
                  <a:pt x="4002067" y="841418"/>
                </a:lnTo>
                <a:lnTo>
                  <a:pt x="3917053" y="841418"/>
                </a:lnTo>
                <a:lnTo>
                  <a:pt x="3917053" y="849455"/>
                </a:lnTo>
                <a:cubicBezTo>
                  <a:pt x="3917053" y="853139"/>
                  <a:pt x="3917514" y="856404"/>
                  <a:pt x="3918435" y="859250"/>
                </a:cubicBezTo>
                <a:cubicBezTo>
                  <a:pt x="3919356" y="862096"/>
                  <a:pt x="3920590" y="864545"/>
                  <a:pt x="3922139" y="866596"/>
                </a:cubicBezTo>
                <a:cubicBezTo>
                  <a:pt x="3923688" y="868647"/>
                  <a:pt x="3925446" y="870384"/>
                  <a:pt x="3927413" y="871807"/>
                </a:cubicBezTo>
                <a:cubicBezTo>
                  <a:pt x="3929381" y="873230"/>
                  <a:pt x="3931369" y="874402"/>
                  <a:pt x="3933378" y="875323"/>
                </a:cubicBezTo>
                <a:cubicBezTo>
                  <a:pt x="3938150" y="877500"/>
                  <a:pt x="3943591" y="878714"/>
                  <a:pt x="3949703" y="878965"/>
                </a:cubicBezTo>
                <a:cubicBezTo>
                  <a:pt x="3955144" y="878714"/>
                  <a:pt x="3960167" y="877667"/>
                  <a:pt x="3964771" y="875826"/>
                </a:cubicBezTo>
                <a:cubicBezTo>
                  <a:pt x="3966697" y="875072"/>
                  <a:pt x="3968601" y="874088"/>
                  <a:pt x="3970485" y="872875"/>
                </a:cubicBezTo>
                <a:cubicBezTo>
                  <a:pt x="3972369" y="871661"/>
                  <a:pt x="3974106" y="870175"/>
                  <a:pt x="3975696" y="868417"/>
                </a:cubicBezTo>
                <a:cubicBezTo>
                  <a:pt x="3977287" y="866659"/>
                  <a:pt x="3978647" y="864587"/>
                  <a:pt x="3979778" y="862201"/>
                </a:cubicBezTo>
                <a:cubicBezTo>
                  <a:pt x="3980908" y="859815"/>
                  <a:pt x="3981682" y="857031"/>
                  <a:pt x="3982101" y="853850"/>
                </a:cubicBezTo>
                <a:lnTo>
                  <a:pt x="4002067" y="853850"/>
                </a:lnTo>
                <a:cubicBezTo>
                  <a:pt x="4001732" y="855776"/>
                  <a:pt x="4001188" y="858224"/>
                  <a:pt x="4000434" y="861196"/>
                </a:cubicBezTo>
                <a:cubicBezTo>
                  <a:pt x="3999681" y="864168"/>
                  <a:pt x="3998530" y="867266"/>
                  <a:pt x="3996981" y="870489"/>
                </a:cubicBezTo>
                <a:cubicBezTo>
                  <a:pt x="3995432" y="873712"/>
                  <a:pt x="3993402" y="876956"/>
                  <a:pt x="3990891" y="880221"/>
                </a:cubicBezTo>
                <a:cubicBezTo>
                  <a:pt x="3988379" y="883486"/>
                  <a:pt x="3985240" y="886416"/>
                  <a:pt x="3981473" y="889011"/>
                </a:cubicBezTo>
                <a:cubicBezTo>
                  <a:pt x="3977706" y="891606"/>
                  <a:pt x="3973206" y="893720"/>
                  <a:pt x="3967974" y="895352"/>
                </a:cubicBezTo>
                <a:cubicBezTo>
                  <a:pt x="3962741" y="896985"/>
                  <a:pt x="3956651" y="897801"/>
                  <a:pt x="3949703" y="897801"/>
                </a:cubicBezTo>
                <a:cubicBezTo>
                  <a:pt x="3943340" y="897801"/>
                  <a:pt x="3937710" y="897110"/>
                  <a:pt x="3932813" y="895729"/>
                </a:cubicBezTo>
                <a:cubicBezTo>
                  <a:pt x="3927916" y="894348"/>
                  <a:pt x="3923625" y="892527"/>
                  <a:pt x="3919942" y="890267"/>
                </a:cubicBezTo>
                <a:cubicBezTo>
                  <a:pt x="3916258" y="888006"/>
                  <a:pt x="3913140" y="885432"/>
                  <a:pt x="3910586" y="882544"/>
                </a:cubicBezTo>
                <a:cubicBezTo>
                  <a:pt x="3908033" y="879656"/>
                  <a:pt x="3905919" y="876705"/>
                  <a:pt x="3904245" y="873691"/>
                </a:cubicBezTo>
                <a:cubicBezTo>
                  <a:pt x="3900227" y="866659"/>
                  <a:pt x="3897841" y="858580"/>
                  <a:pt x="3897087" y="849455"/>
                </a:cubicBezTo>
                <a:lnTo>
                  <a:pt x="3897087" y="826852"/>
                </a:lnTo>
                <a:cubicBezTo>
                  <a:pt x="3897841" y="817811"/>
                  <a:pt x="3900227" y="809774"/>
                  <a:pt x="3904245" y="802742"/>
                </a:cubicBezTo>
                <a:cubicBezTo>
                  <a:pt x="3905919" y="799728"/>
                  <a:pt x="3908033" y="796777"/>
                  <a:pt x="3910586" y="793889"/>
                </a:cubicBezTo>
                <a:cubicBezTo>
                  <a:pt x="3913140" y="791001"/>
                  <a:pt x="3916258" y="788405"/>
                  <a:pt x="3919942" y="786103"/>
                </a:cubicBezTo>
                <a:cubicBezTo>
                  <a:pt x="3923625" y="783801"/>
                  <a:pt x="3927916" y="781959"/>
                  <a:pt x="3932813" y="780578"/>
                </a:cubicBezTo>
                <a:cubicBezTo>
                  <a:pt x="3937710" y="779197"/>
                  <a:pt x="3943340" y="778506"/>
                  <a:pt x="3949703" y="778506"/>
                </a:cubicBezTo>
                <a:close/>
                <a:moveTo>
                  <a:pt x="3848532" y="778506"/>
                </a:moveTo>
                <a:cubicBezTo>
                  <a:pt x="3852299" y="778506"/>
                  <a:pt x="3855773" y="778904"/>
                  <a:pt x="3858955" y="779699"/>
                </a:cubicBezTo>
                <a:cubicBezTo>
                  <a:pt x="3862136" y="780494"/>
                  <a:pt x="3865171" y="781562"/>
                  <a:pt x="3868059" y="782901"/>
                </a:cubicBezTo>
                <a:cubicBezTo>
                  <a:pt x="3870947" y="784240"/>
                  <a:pt x="3873814" y="785768"/>
                  <a:pt x="3876661" y="787484"/>
                </a:cubicBezTo>
                <a:cubicBezTo>
                  <a:pt x="3879507" y="789201"/>
                  <a:pt x="3882479" y="790980"/>
                  <a:pt x="3885576" y="792821"/>
                </a:cubicBezTo>
                <a:lnTo>
                  <a:pt x="3875530" y="808267"/>
                </a:lnTo>
                <a:cubicBezTo>
                  <a:pt x="3868749" y="803997"/>
                  <a:pt x="3863078" y="800942"/>
                  <a:pt x="3858515" y="799100"/>
                </a:cubicBezTo>
                <a:cubicBezTo>
                  <a:pt x="3853953" y="797258"/>
                  <a:pt x="3850625" y="796337"/>
                  <a:pt x="3848532" y="796337"/>
                </a:cubicBezTo>
                <a:cubicBezTo>
                  <a:pt x="3846607" y="796337"/>
                  <a:pt x="3844723" y="796651"/>
                  <a:pt x="3842881" y="797279"/>
                </a:cubicBezTo>
                <a:cubicBezTo>
                  <a:pt x="3841040" y="797907"/>
                  <a:pt x="3839428" y="798765"/>
                  <a:pt x="3838047" y="799853"/>
                </a:cubicBezTo>
                <a:cubicBezTo>
                  <a:pt x="3836665" y="800942"/>
                  <a:pt x="3835556" y="802281"/>
                  <a:pt x="3834719" y="803872"/>
                </a:cubicBezTo>
                <a:cubicBezTo>
                  <a:pt x="3833882" y="805462"/>
                  <a:pt x="3833463" y="807179"/>
                  <a:pt x="3833463" y="809020"/>
                </a:cubicBezTo>
                <a:cubicBezTo>
                  <a:pt x="3833463" y="811867"/>
                  <a:pt x="3834091" y="814378"/>
                  <a:pt x="3835347" y="816555"/>
                </a:cubicBezTo>
                <a:cubicBezTo>
                  <a:pt x="3836603" y="818731"/>
                  <a:pt x="3838235" y="820657"/>
                  <a:pt x="3840244" y="822331"/>
                </a:cubicBezTo>
                <a:cubicBezTo>
                  <a:pt x="3842253" y="824005"/>
                  <a:pt x="3844556" y="825533"/>
                  <a:pt x="3847151" y="826915"/>
                </a:cubicBezTo>
                <a:cubicBezTo>
                  <a:pt x="3849746" y="828296"/>
                  <a:pt x="3852425" y="829614"/>
                  <a:pt x="3855187" y="830870"/>
                </a:cubicBezTo>
                <a:cubicBezTo>
                  <a:pt x="3858536" y="832377"/>
                  <a:pt x="3861968" y="834114"/>
                  <a:pt x="3865485" y="836081"/>
                </a:cubicBezTo>
                <a:cubicBezTo>
                  <a:pt x="3869001" y="838049"/>
                  <a:pt x="3872182" y="840414"/>
                  <a:pt x="3875028" y="843176"/>
                </a:cubicBezTo>
                <a:cubicBezTo>
                  <a:pt x="3877874" y="845939"/>
                  <a:pt x="3880198" y="849204"/>
                  <a:pt x="3881997" y="852971"/>
                </a:cubicBezTo>
                <a:cubicBezTo>
                  <a:pt x="3883797" y="856738"/>
                  <a:pt x="3884697" y="861175"/>
                  <a:pt x="3884697" y="866282"/>
                </a:cubicBezTo>
                <a:lnTo>
                  <a:pt x="3884697" y="866910"/>
                </a:lnTo>
                <a:cubicBezTo>
                  <a:pt x="3884697" y="872268"/>
                  <a:pt x="3883735" y="876893"/>
                  <a:pt x="3881809" y="880786"/>
                </a:cubicBezTo>
                <a:cubicBezTo>
                  <a:pt x="3879884" y="884679"/>
                  <a:pt x="3877288" y="887881"/>
                  <a:pt x="3874024" y="890392"/>
                </a:cubicBezTo>
                <a:cubicBezTo>
                  <a:pt x="3870759" y="892904"/>
                  <a:pt x="3866929" y="894766"/>
                  <a:pt x="3862534" y="895980"/>
                </a:cubicBezTo>
                <a:cubicBezTo>
                  <a:pt x="3858138" y="897194"/>
                  <a:pt x="3853471" y="897801"/>
                  <a:pt x="3848532" y="897801"/>
                </a:cubicBezTo>
                <a:cubicBezTo>
                  <a:pt x="3842756" y="897801"/>
                  <a:pt x="3837607" y="897131"/>
                  <a:pt x="3833087" y="895792"/>
                </a:cubicBezTo>
                <a:cubicBezTo>
                  <a:pt x="3828566" y="894452"/>
                  <a:pt x="3824652" y="892904"/>
                  <a:pt x="3821345" y="891146"/>
                </a:cubicBezTo>
                <a:cubicBezTo>
                  <a:pt x="3818039" y="889388"/>
                  <a:pt x="3815360" y="887630"/>
                  <a:pt x="3813309" y="885871"/>
                </a:cubicBezTo>
                <a:cubicBezTo>
                  <a:pt x="3811258" y="884113"/>
                  <a:pt x="3809814" y="882774"/>
                  <a:pt x="3808976" y="881853"/>
                </a:cubicBezTo>
                <a:lnTo>
                  <a:pt x="3821031" y="870049"/>
                </a:lnTo>
                <a:cubicBezTo>
                  <a:pt x="3822538" y="871305"/>
                  <a:pt x="3824359" y="872561"/>
                  <a:pt x="3826494" y="873816"/>
                </a:cubicBezTo>
                <a:cubicBezTo>
                  <a:pt x="3828629" y="875072"/>
                  <a:pt x="3830910" y="876181"/>
                  <a:pt x="3833338" y="877144"/>
                </a:cubicBezTo>
                <a:cubicBezTo>
                  <a:pt x="3835765" y="878107"/>
                  <a:pt x="3838256" y="878902"/>
                  <a:pt x="3840809" y="879530"/>
                </a:cubicBezTo>
                <a:cubicBezTo>
                  <a:pt x="3843363" y="880158"/>
                  <a:pt x="3845895" y="880472"/>
                  <a:pt x="3848407" y="880472"/>
                </a:cubicBezTo>
                <a:cubicBezTo>
                  <a:pt x="3853932" y="880472"/>
                  <a:pt x="3858285" y="879216"/>
                  <a:pt x="3861466" y="876705"/>
                </a:cubicBezTo>
                <a:cubicBezTo>
                  <a:pt x="3864647" y="874193"/>
                  <a:pt x="3866238" y="870928"/>
                  <a:pt x="3866238" y="866910"/>
                </a:cubicBezTo>
                <a:cubicBezTo>
                  <a:pt x="3866238" y="864482"/>
                  <a:pt x="3865673" y="862305"/>
                  <a:pt x="3864543" y="860380"/>
                </a:cubicBezTo>
                <a:cubicBezTo>
                  <a:pt x="3863413" y="858455"/>
                  <a:pt x="3861927" y="856697"/>
                  <a:pt x="3860085" y="855106"/>
                </a:cubicBezTo>
                <a:cubicBezTo>
                  <a:pt x="3858243" y="853515"/>
                  <a:pt x="3856150" y="852113"/>
                  <a:pt x="3853806" y="850899"/>
                </a:cubicBezTo>
                <a:cubicBezTo>
                  <a:pt x="3851462" y="849685"/>
                  <a:pt x="3849034" y="848534"/>
                  <a:pt x="3846523" y="847446"/>
                </a:cubicBezTo>
                <a:cubicBezTo>
                  <a:pt x="3843007" y="845939"/>
                  <a:pt x="3839407" y="844223"/>
                  <a:pt x="3835724" y="842297"/>
                </a:cubicBezTo>
                <a:cubicBezTo>
                  <a:pt x="3832040" y="840372"/>
                  <a:pt x="3828691" y="837965"/>
                  <a:pt x="3825678" y="835077"/>
                </a:cubicBezTo>
                <a:cubicBezTo>
                  <a:pt x="3822664" y="832189"/>
                  <a:pt x="3820173" y="828652"/>
                  <a:pt x="3818206" y="824466"/>
                </a:cubicBezTo>
                <a:cubicBezTo>
                  <a:pt x="3816239" y="820280"/>
                  <a:pt x="3815255" y="815132"/>
                  <a:pt x="3815255" y="809020"/>
                </a:cubicBezTo>
                <a:cubicBezTo>
                  <a:pt x="3815255" y="803411"/>
                  <a:pt x="3816239" y="798661"/>
                  <a:pt x="3818206" y="794768"/>
                </a:cubicBezTo>
                <a:cubicBezTo>
                  <a:pt x="3820173" y="790875"/>
                  <a:pt x="3822727" y="787736"/>
                  <a:pt x="3825866" y="785350"/>
                </a:cubicBezTo>
                <a:cubicBezTo>
                  <a:pt x="3829005" y="782964"/>
                  <a:pt x="3832563" y="781227"/>
                  <a:pt x="3836540" y="780138"/>
                </a:cubicBezTo>
                <a:cubicBezTo>
                  <a:pt x="3840516" y="779050"/>
                  <a:pt x="3844514" y="778506"/>
                  <a:pt x="3848532" y="778506"/>
                </a:cubicBezTo>
                <a:close/>
                <a:moveTo>
                  <a:pt x="3677747" y="778506"/>
                </a:moveTo>
                <a:cubicBezTo>
                  <a:pt x="3684110" y="778506"/>
                  <a:pt x="3689739" y="779197"/>
                  <a:pt x="3694637" y="780578"/>
                </a:cubicBezTo>
                <a:cubicBezTo>
                  <a:pt x="3699534" y="781959"/>
                  <a:pt x="3703825" y="783801"/>
                  <a:pt x="3707508" y="786103"/>
                </a:cubicBezTo>
                <a:cubicBezTo>
                  <a:pt x="3711192" y="788405"/>
                  <a:pt x="3714331" y="791001"/>
                  <a:pt x="3716926" y="793889"/>
                </a:cubicBezTo>
                <a:cubicBezTo>
                  <a:pt x="3719521" y="796777"/>
                  <a:pt x="3721656" y="799728"/>
                  <a:pt x="3723330" y="802742"/>
                </a:cubicBezTo>
                <a:cubicBezTo>
                  <a:pt x="3727349" y="809774"/>
                  <a:pt x="3729735" y="817811"/>
                  <a:pt x="3730488" y="826852"/>
                </a:cubicBezTo>
                <a:lnTo>
                  <a:pt x="3730488" y="896545"/>
                </a:lnTo>
                <a:lnTo>
                  <a:pt x="3710396" y="896545"/>
                </a:lnTo>
                <a:lnTo>
                  <a:pt x="3710396" y="826852"/>
                </a:lnTo>
                <a:cubicBezTo>
                  <a:pt x="3710396" y="823336"/>
                  <a:pt x="3709936" y="820238"/>
                  <a:pt x="3709015" y="817559"/>
                </a:cubicBezTo>
                <a:cubicBezTo>
                  <a:pt x="3708094" y="814880"/>
                  <a:pt x="3706859" y="812557"/>
                  <a:pt x="3705311" y="810590"/>
                </a:cubicBezTo>
                <a:cubicBezTo>
                  <a:pt x="3703762" y="808623"/>
                  <a:pt x="3702004" y="806969"/>
                  <a:pt x="3700036" y="805630"/>
                </a:cubicBezTo>
                <a:cubicBezTo>
                  <a:pt x="3698069" y="804290"/>
                  <a:pt x="3696081" y="803160"/>
                  <a:pt x="3694072" y="802239"/>
                </a:cubicBezTo>
                <a:cubicBezTo>
                  <a:pt x="3689300" y="800146"/>
                  <a:pt x="3683858" y="798974"/>
                  <a:pt x="3677747" y="798723"/>
                </a:cubicBezTo>
                <a:cubicBezTo>
                  <a:pt x="3671636" y="798974"/>
                  <a:pt x="3666194" y="800146"/>
                  <a:pt x="3661423" y="802239"/>
                </a:cubicBezTo>
                <a:cubicBezTo>
                  <a:pt x="3659413" y="803160"/>
                  <a:pt x="3657425" y="804290"/>
                  <a:pt x="3655458" y="805630"/>
                </a:cubicBezTo>
                <a:cubicBezTo>
                  <a:pt x="3653490" y="806969"/>
                  <a:pt x="3651732" y="808623"/>
                  <a:pt x="3650184" y="810590"/>
                </a:cubicBezTo>
                <a:cubicBezTo>
                  <a:pt x="3648635" y="812557"/>
                  <a:pt x="3647400" y="814880"/>
                  <a:pt x="3646479" y="817559"/>
                </a:cubicBezTo>
                <a:cubicBezTo>
                  <a:pt x="3645558" y="820238"/>
                  <a:pt x="3645098" y="823336"/>
                  <a:pt x="3645098" y="826852"/>
                </a:cubicBezTo>
                <a:lnTo>
                  <a:pt x="3645098" y="896545"/>
                </a:lnTo>
                <a:lnTo>
                  <a:pt x="3625006" y="896545"/>
                </a:lnTo>
                <a:lnTo>
                  <a:pt x="3625006" y="779762"/>
                </a:lnTo>
                <a:lnTo>
                  <a:pt x="3645098" y="779762"/>
                </a:lnTo>
                <a:lnTo>
                  <a:pt x="3645098" y="788050"/>
                </a:lnTo>
                <a:cubicBezTo>
                  <a:pt x="3648865" y="785287"/>
                  <a:pt x="3653407" y="783006"/>
                  <a:pt x="3658723" y="781206"/>
                </a:cubicBezTo>
                <a:cubicBezTo>
                  <a:pt x="3664039" y="779406"/>
                  <a:pt x="3670380" y="778506"/>
                  <a:pt x="3677747" y="778506"/>
                </a:cubicBezTo>
                <a:close/>
                <a:moveTo>
                  <a:pt x="3559303" y="778506"/>
                </a:moveTo>
                <a:cubicBezTo>
                  <a:pt x="3565666" y="778506"/>
                  <a:pt x="3571296" y="779197"/>
                  <a:pt x="3576193" y="780578"/>
                </a:cubicBezTo>
                <a:cubicBezTo>
                  <a:pt x="3581090" y="781959"/>
                  <a:pt x="3585381" y="783801"/>
                  <a:pt x="3589064" y="786103"/>
                </a:cubicBezTo>
                <a:cubicBezTo>
                  <a:pt x="3592748" y="788405"/>
                  <a:pt x="3595866" y="791001"/>
                  <a:pt x="3598419" y="793889"/>
                </a:cubicBezTo>
                <a:cubicBezTo>
                  <a:pt x="3600973" y="796777"/>
                  <a:pt x="3603087" y="799728"/>
                  <a:pt x="3604761" y="802742"/>
                </a:cubicBezTo>
                <a:cubicBezTo>
                  <a:pt x="3608779" y="809774"/>
                  <a:pt x="3611165" y="817811"/>
                  <a:pt x="3611919" y="826852"/>
                </a:cubicBezTo>
                <a:lnTo>
                  <a:pt x="3611919" y="849455"/>
                </a:lnTo>
                <a:cubicBezTo>
                  <a:pt x="3611165" y="858580"/>
                  <a:pt x="3608779" y="866659"/>
                  <a:pt x="3604761" y="873691"/>
                </a:cubicBezTo>
                <a:cubicBezTo>
                  <a:pt x="3603087" y="876705"/>
                  <a:pt x="3600973" y="879656"/>
                  <a:pt x="3598419" y="882544"/>
                </a:cubicBezTo>
                <a:cubicBezTo>
                  <a:pt x="3595866" y="885432"/>
                  <a:pt x="3592748" y="888006"/>
                  <a:pt x="3589064" y="890267"/>
                </a:cubicBezTo>
                <a:cubicBezTo>
                  <a:pt x="3585381" y="892527"/>
                  <a:pt x="3581090" y="894348"/>
                  <a:pt x="3576193" y="895729"/>
                </a:cubicBezTo>
                <a:cubicBezTo>
                  <a:pt x="3571296" y="897110"/>
                  <a:pt x="3565666" y="897801"/>
                  <a:pt x="3559303" y="897801"/>
                </a:cubicBezTo>
                <a:cubicBezTo>
                  <a:pt x="3552857" y="897801"/>
                  <a:pt x="3547185" y="897110"/>
                  <a:pt x="3542288" y="895729"/>
                </a:cubicBezTo>
                <a:cubicBezTo>
                  <a:pt x="3537391" y="894348"/>
                  <a:pt x="3533100" y="892527"/>
                  <a:pt x="3529417" y="890267"/>
                </a:cubicBezTo>
                <a:cubicBezTo>
                  <a:pt x="3525733" y="888006"/>
                  <a:pt x="3522615" y="885432"/>
                  <a:pt x="3520061" y="882544"/>
                </a:cubicBezTo>
                <a:cubicBezTo>
                  <a:pt x="3517508" y="879656"/>
                  <a:pt x="3515394" y="876705"/>
                  <a:pt x="3513720" y="873691"/>
                </a:cubicBezTo>
                <a:cubicBezTo>
                  <a:pt x="3509702" y="866659"/>
                  <a:pt x="3507316" y="858580"/>
                  <a:pt x="3506562" y="849455"/>
                </a:cubicBezTo>
                <a:lnTo>
                  <a:pt x="3506562" y="826852"/>
                </a:lnTo>
                <a:cubicBezTo>
                  <a:pt x="3507316" y="817811"/>
                  <a:pt x="3509702" y="809774"/>
                  <a:pt x="3513720" y="802742"/>
                </a:cubicBezTo>
                <a:cubicBezTo>
                  <a:pt x="3515394" y="799728"/>
                  <a:pt x="3517508" y="796777"/>
                  <a:pt x="3520061" y="793889"/>
                </a:cubicBezTo>
                <a:cubicBezTo>
                  <a:pt x="3522615" y="791001"/>
                  <a:pt x="3525733" y="788405"/>
                  <a:pt x="3529417" y="786103"/>
                </a:cubicBezTo>
                <a:cubicBezTo>
                  <a:pt x="3533100" y="783801"/>
                  <a:pt x="3537391" y="781959"/>
                  <a:pt x="3542288" y="780578"/>
                </a:cubicBezTo>
                <a:cubicBezTo>
                  <a:pt x="3547185" y="779197"/>
                  <a:pt x="3552857" y="778506"/>
                  <a:pt x="3559303" y="778506"/>
                </a:cubicBezTo>
                <a:close/>
                <a:moveTo>
                  <a:pt x="3381342" y="778506"/>
                </a:moveTo>
                <a:lnTo>
                  <a:pt x="3381342" y="797342"/>
                </a:lnTo>
                <a:cubicBezTo>
                  <a:pt x="3375231" y="797593"/>
                  <a:pt x="3369789" y="798807"/>
                  <a:pt x="3365017" y="800984"/>
                </a:cubicBezTo>
                <a:cubicBezTo>
                  <a:pt x="3363008" y="801905"/>
                  <a:pt x="3361020" y="803077"/>
                  <a:pt x="3359053" y="804500"/>
                </a:cubicBezTo>
                <a:cubicBezTo>
                  <a:pt x="3357085" y="805923"/>
                  <a:pt x="3355327" y="807681"/>
                  <a:pt x="3353779" y="809774"/>
                </a:cubicBezTo>
                <a:cubicBezTo>
                  <a:pt x="3352230" y="811867"/>
                  <a:pt x="3350995" y="814315"/>
                  <a:pt x="3350074" y="817120"/>
                </a:cubicBezTo>
                <a:cubicBezTo>
                  <a:pt x="3349153" y="819924"/>
                  <a:pt x="3348693" y="823168"/>
                  <a:pt x="3348693" y="826852"/>
                </a:cubicBezTo>
                <a:lnTo>
                  <a:pt x="3348693" y="896545"/>
                </a:lnTo>
                <a:lnTo>
                  <a:pt x="3328601" y="896545"/>
                </a:lnTo>
                <a:lnTo>
                  <a:pt x="3328601" y="779762"/>
                </a:lnTo>
                <a:lnTo>
                  <a:pt x="3348693" y="779762"/>
                </a:lnTo>
                <a:lnTo>
                  <a:pt x="3348693" y="787924"/>
                </a:lnTo>
                <a:cubicBezTo>
                  <a:pt x="3352544" y="785161"/>
                  <a:pt x="3357127" y="782901"/>
                  <a:pt x="3362443" y="781143"/>
                </a:cubicBezTo>
                <a:cubicBezTo>
                  <a:pt x="3367759" y="779385"/>
                  <a:pt x="3374059" y="778506"/>
                  <a:pt x="3381342" y="778506"/>
                </a:cubicBezTo>
                <a:close/>
                <a:moveTo>
                  <a:pt x="3263903" y="778506"/>
                </a:moveTo>
                <a:cubicBezTo>
                  <a:pt x="3270851" y="778506"/>
                  <a:pt x="3276941" y="779322"/>
                  <a:pt x="3282174" y="780955"/>
                </a:cubicBezTo>
                <a:cubicBezTo>
                  <a:pt x="3287406" y="782587"/>
                  <a:pt x="3291906" y="784701"/>
                  <a:pt x="3295673" y="787296"/>
                </a:cubicBezTo>
                <a:cubicBezTo>
                  <a:pt x="3299440" y="789891"/>
                  <a:pt x="3302579" y="792821"/>
                  <a:pt x="3305091" y="796086"/>
                </a:cubicBezTo>
                <a:cubicBezTo>
                  <a:pt x="3307602" y="799351"/>
                  <a:pt x="3309632" y="802616"/>
                  <a:pt x="3311181" y="805881"/>
                </a:cubicBezTo>
                <a:cubicBezTo>
                  <a:pt x="3312730" y="809146"/>
                  <a:pt x="3313881" y="812243"/>
                  <a:pt x="3314634" y="815173"/>
                </a:cubicBezTo>
                <a:cubicBezTo>
                  <a:pt x="3315388" y="818104"/>
                  <a:pt x="3315932" y="820573"/>
                  <a:pt x="3316267" y="822582"/>
                </a:cubicBezTo>
                <a:lnTo>
                  <a:pt x="3316267" y="841418"/>
                </a:lnTo>
                <a:lnTo>
                  <a:pt x="3231254" y="841418"/>
                </a:lnTo>
                <a:lnTo>
                  <a:pt x="3231254" y="849455"/>
                </a:lnTo>
                <a:cubicBezTo>
                  <a:pt x="3231254" y="853139"/>
                  <a:pt x="3231714" y="856404"/>
                  <a:pt x="3232635" y="859250"/>
                </a:cubicBezTo>
                <a:cubicBezTo>
                  <a:pt x="3233556" y="862096"/>
                  <a:pt x="3234791" y="864545"/>
                  <a:pt x="3236340" y="866596"/>
                </a:cubicBezTo>
                <a:cubicBezTo>
                  <a:pt x="3237888" y="868647"/>
                  <a:pt x="3239646" y="870384"/>
                  <a:pt x="3241613" y="871807"/>
                </a:cubicBezTo>
                <a:cubicBezTo>
                  <a:pt x="3243581" y="873230"/>
                  <a:pt x="3245569" y="874402"/>
                  <a:pt x="3247578" y="875323"/>
                </a:cubicBezTo>
                <a:cubicBezTo>
                  <a:pt x="3252350" y="877500"/>
                  <a:pt x="3257791" y="878714"/>
                  <a:pt x="3263903" y="878965"/>
                </a:cubicBezTo>
                <a:cubicBezTo>
                  <a:pt x="3269344" y="878714"/>
                  <a:pt x="3274367" y="877667"/>
                  <a:pt x="3278971" y="875826"/>
                </a:cubicBezTo>
                <a:cubicBezTo>
                  <a:pt x="3280897" y="875072"/>
                  <a:pt x="3282801" y="874088"/>
                  <a:pt x="3284685" y="872875"/>
                </a:cubicBezTo>
                <a:cubicBezTo>
                  <a:pt x="3286569" y="871661"/>
                  <a:pt x="3288306" y="870175"/>
                  <a:pt x="3289896" y="868417"/>
                </a:cubicBezTo>
                <a:cubicBezTo>
                  <a:pt x="3291487" y="866659"/>
                  <a:pt x="3292847" y="864587"/>
                  <a:pt x="3293978" y="862201"/>
                </a:cubicBezTo>
                <a:cubicBezTo>
                  <a:pt x="3295108" y="859815"/>
                  <a:pt x="3295882" y="857031"/>
                  <a:pt x="3296301" y="853850"/>
                </a:cubicBezTo>
                <a:lnTo>
                  <a:pt x="3316267" y="853850"/>
                </a:lnTo>
                <a:cubicBezTo>
                  <a:pt x="3315932" y="855776"/>
                  <a:pt x="3315388" y="858224"/>
                  <a:pt x="3314634" y="861196"/>
                </a:cubicBezTo>
                <a:cubicBezTo>
                  <a:pt x="3313881" y="864168"/>
                  <a:pt x="3312730" y="867266"/>
                  <a:pt x="3311181" y="870489"/>
                </a:cubicBezTo>
                <a:cubicBezTo>
                  <a:pt x="3309632" y="873712"/>
                  <a:pt x="3307602" y="876956"/>
                  <a:pt x="3305091" y="880221"/>
                </a:cubicBezTo>
                <a:cubicBezTo>
                  <a:pt x="3302579" y="883486"/>
                  <a:pt x="3299440" y="886416"/>
                  <a:pt x="3295673" y="889011"/>
                </a:cubicBezTo>
                <a:cubicBezTo>
                  <a:pt x="3291906" y="891606"/>
                  <a:pt x="3287406" y="893720"/>
                  <a:pt x="3282174" y="895352"/>
                </a:cubicBezTo>
                <a:cubicBezTo>
                  <a:pt x="3276941" y="896985"/>
                  <a:pt x="3270851" y="897801"/>
                  <a:pt x="3263903" y="897801"/>
                </a:cubicBezTo>
                <a:cubicBezTo>
                  <a:pt x="3257541" y="897801"/>
                  <a:pt x="3251911" y="897110"/>
                  <a:pt x="3247013" y="895729"/>
                </a:cubicBezTo>
                <a:cubicBezTo>
                  <a:pt x="3242116" y="894348"/>
                  <a:pt x="3237825" y="892527"/>
                  <a:pt x="3234142" y="890267"/>
                </a:cubicBezTo>
                <a:cubicBezTo>
                  <a:pt x="3230458" y="888006"/>
                  <a:pt x="3227340" y="885432"/>
                  <a:pt x="3224787" y="882544"/>
                </a:cubicBezTo>
                <a:cubicBezTo>
                  <a:pt x="3222233" y="879656"/>
                  <a:pt x="3220120" y="876705"/>
                  <a:pt x="3218445" y="873691"/>
                </a:cubicBezTo>
                <a:cubicBezTo>
                  <a:pt x="3214427" y="866659"/>
                  <a:pt x="3212041" y="858580"/>
                  <a:pt x="3211287" y="849455"/>
                </a:cubicBezTo>
                <a:lnTo>
                  <a:pt x="3211287" y="826852"/>
                </a:lnTo>
                <a:cubicBezTo>
                  <a:pt x="3212041" y="817811"/>
                  <a:pt x="3214427" y="809774"/>
                  <a:pt x="3218445" y="802742"/>
                </a:cubicBezTo>
                <a:cubicBezTo>
                  <a:pt x="3220120" y="799728"/>
                  <a:pt x="3222233" y="796777"/>
                  <a:pt x="3224787" y="793889"/>
                </a:cubicBezTo>
                <a:cubicBezTo>
                  <a:pt x="3227340" y="791001"/>
                  <a:pt x="3230458" y="788405"/>
                  <a:pt x="3234142" y="786103"/>
                </a:cubicBezTo>
                <a:cubicBezTo>
                  <a:pt x="3237825" y="783801"/>
                  <a:pt x="3242116" y="781959"/>
                  <a:pt x="3247013" y="780578"/>
                </a:cubicBezTo>
                <a:cubicBezTo>
                  <a:pt x="3251911" y="779197"/>
                  <a:pt x="3257541" y="778506"/>
                  <a:pt x="3263903" y="778506"/>
                </a:cubicBezTo>
                <a:close/>
                <a:moveTo>
                  <a:pt x="3162732" y="778506"/>
                </a:moveTo>
                <a:cubicBezTo>
                  <a:pt x="3166500" y="778506"/>
                  <a:pt x="3169974" y="778904"/>
                  <a:pt x="3173155" y="779699"/>
                </a:cubicBezTo>
                <a:cubicBezTo>
                  <a:pt x="3176336" y="780494"/>
                  <a:pt x="3179371" y="781562"/>
                  <a:pt x="3182259" y="782901"/>
                </a:cubicBezTo>
                <a:cubicBezTo>
                  <a:pt x="3185147" y="784240"/>
                  <a:pt x="3188015" y="785768"/>
                  <a:pt x="3190861" y="787484"/>
                </a:cubicBezTo>
                <a:cubicBezTo>
                  <a:pt x="3193707" y="789201"/>
                  <a:pt x="3196679" y="790980"/>
                  <a:pt x="3199776" y="792821"/>
                </a:cubicBezTo>
                <a:lnTo>
                  <a:pt x="3189731" y="808267"/>
                </a:lnTo>
                <a:cubicBezTo>
                  <a:pt x="3182950" y="803997"/>
                  <a:pt x="3177278" y="800942"/>
                  <a:pt x="3172715" y="799100"/>
                </a:cubicBezTo>
                <a:cubicBezTo>
                  <a:pt x="3168153" y="797258"/>
                  <a:pt x="3164825" y="796337"/>
                  <a:pt x="3162732" y="796337"/>
                </a:cubicBezTo>
                <a:cubicBezTo>
                  <a:pt x="3160807" y="796337"/>
                  <a:pt x="3158923" y="796651"/>
                  <a:pt x="3157082" y="797279"/>
                </a:cubicBezTo>
                <a:cubicBezTo>
                  <a:pt x="3155240" y="797907"/>
                  <a:pt x="3153628" y="798765"/>
                  <a:pt x="3152247" y="799853"/>
                </a:cubicBezTo>
                <a:cubicBezTo>
                  <a:pt x="3150866" y="800942"/>
                  <a:pt x="3149756" y="802281"/>
                  <a:pt x="3148919" y="803872"/>
                </a:cubicBezTo>
                <a:cubicBezTo>
                  <a:pt x="3148082" y="805462"/>
                  <a:pt x="3147664" y="807179"/>
                  <a:pt x="3147664" y="809020"/>
                </a:cubicBezTo>
                <a:cubicBezTo>
                  <a:pt x="3147664" y="811867"/>
                  <a:pt x="3148291" y="814378"/>
                  <a:pt x="3149547" y="816555"/>
                </a:cubicBezTo>
                <a:cubicBezTo>
                  <a:pt x="3150803" y="818731"/>
                  <a:pt x="3152435" y="820657"/>
                  <a:pt x="3154445" y="822331"/>
                </a:cubicBezTo>
                <a:cubicBezTo>
                  <a:pt x="3156454" y="824005"/>
                  <a:pt x="3158756" y="825533"/>
                  <a:pt x="3161351" y="826915"/>
                </a:cubicBezTo>
                <a:cubicBezTo>
                  <a:pt x="3163946" y="828296"/>
                  <a:pt x="3166625" y="829614"/>
                  <a:pt x="3169387" y="830870"/>
                </a:cubicBezTo>
                <a:cubicBezTo>
                  <a:pt x="3172736" y="832377"/>
                  <a:pt x="3176169" y="834114"/>
                  <a:pt x="3179685" y="836081"/>
                </a:cubicBezTo>
                <a:cubicBezTo>
                  <a:pt x="3183201" y="838049"/>
                  <a:pt x="3186382" y="840414"/>
                  <a:pt x="3189228" y="843176"/>
                </a:cubicBezTo>
                <a:cubicBezTo>
                  <a:pt x="3192075" y="845939"/>
                  <a:pt x="3194398" y="849204"/>
                  <a:pt x="3196197" y="852971"/>
                </a:cubicBezTo>
                <a:cubicBezTo>
                  <a:pt x="3197998" y="856738"/>
                  <a:pt x="3198898" y="861175"/>
                  <a:pt x="3198898" y="866282"/>
                </a:cubicBezTo>
                <a:lnTo>
                  <a:pt x="3198898" y="866910"/>
                </a:lnTo>
                <a:cubicBezTo>
                  <a:pt x="3198898" y="872268"/>
                  <a:pt x="3197935" y="876893"/>
                  <a:pt x="3196009" y="880786"/>
                </a:cubicBezTo>
                <a:cubicBezTo>
                  <a:pt x="3194084" y="884679"/>
                  <a:pt x="3191489" y="887881"/>
                  <a:pt x="3188224" y="890392"/>
                </a:cubicBezTo>
                <a:cubicBezTo>
                  <a:pt x="3184959" y="892904"/>
                  <a:pt x="3181129" y="894766"/>
                  <a:pt x="3176734" y="895980"/>
                </a:cubicBezTo>
                <a:cubicBezTo>
                  <a:pt x="3172339" y="897194"/>
                  <a:pt x="3167672" y="897801"/>
                  <a:pt x="3162732" y="897801"/>
                </a:cubicBezTo>
                <a:cubicBezTo>
                  <a:pt x="3156956" y="897801"/>
                  <a:pt x="3151807" y="897131"/>
                  <a:pt x="3147287" y="895792"/>
                </a:cubicBezTo>
                <a:cubicBezTo>
                  <a:pt x="3142766" y="894452"/>
                  <a:pt x="3138852" y="892904"/>
                  <a:pt x="3135545" y="891146"/>
                </a:cubicBezTo>
                <a:cubicBezTo>
                  <a:pt x="3132239" y="889388"/>
                  <a:pt x="3129560" y="887630"/>
                  <a:pt x="3127509" y="885871"/>
                </a:cubicBezTo>
                <a:cubicBezTo>
                  <a:pt x="3125458" y="884113"/>
                  <a:pt x="3124014" y="882774"/>
                  <a:pt x="3123177" y="881853"/>
                </a:cubicBezTo>
                <a:lnTo>
                  <a:pt x="3135232" y="870049"/>
                </a:lnTo>
                <a:cubicBezTo>
                  <a:pt x="3136738" y="871305"/>
                  <a:pt x="3138559" y="872561"/>
                  <a:pt x="3140694" y="873816"/>
                </a:cubicBezTo>
                <a:cubicBezTo>
                  <a:pt x="3142829" y="875072"/>
                  <a:pt x="3145110" y="876181"/>
                  <a:pt x="3147538" y="877144"/>
                </a:cubicBezTo>
                <a:cubicBezTo>
                  <a:pt x="3149966" y="878107"/>
                  <a:pt x="3152456" y="878902"/>
                  <a:pt x="3155009" y="879530"/>
                </a:cubicBezTo>
                <a:cubicBezTo>
                  <a:pt x="3157563" y="880158"/>
                  <a:pt x="3160095" y="880472"/>
                  <a:pt x="3162607" y="880472"/>
                </a:cubicBezTo>
                <a:cubicBezTo>
                  <a:pt x="3168132" y="880472"/>
                  <a:pt x="3172485" y="879216"/>
                  <a:pt x="3175666" y="876705"/>
                </a:cubicBezTo>
                <a:cubicBezTo>
                  <a:pt x="3178847" y="874193"/>
                  <a:pt x="3180438" y="870928"/>
                  <a:pt x="3180438" y="866910"/>
                </a:cubicBezTo>
                <a:cubicBezTo>
                  <a:pt x="3180438" y="864482"/>
                  <a:pt x="3179873" y="862305"/>
                  <a:pt x="3178743" y="860380"/>
                </a:cubicBezTo>
                <a:cubicBezTo>
                  <a:pt x="3177613" y="858455"/>
                  <a:pt x="3176127" y="856697"/>
                  <a:pt x="3174285" y="855106"/>
                </a:cubicBezTo>
                <a:cubicBezTo>
                  <a:pt x="3172443" y="853515"/>
                  <a:pt x="3170351" y="852113"/>
                  <a:pt x="3168006" y="850899"/>
                </a:cubicBezTo>
                <a:cubicBezTo>
                  <a:pt x="3165662" y="849685"/>
                  <a:pt x="3163235" y="848534"/>
                  <a:pt x="3160723" y="847446"/>
                </a:cubicBezTo>
                <a:cubicBezTo>
                  <a:pt x="3157207" y="845939"/>
                  <a:pt x="3153607" y="844223"/>
                  <a:pt x="3149924" y="842297"/>
                </a:cubicBezTo>
                <a:cubicBezTo>
                  <a:pt x="3146240" y="840372"/>
                  <a:pt x="3142891" y="837965"/>
                  <a:pt x="3139878" y="835077"/>
                </a:cubicBezTo>
                <a:cubicBezTo>
                  <a:pt x="3136864" y="832189"/>
                  <a:pt x="3134374" y="828652"/>
                  <a:pt x="3132406" y="824466"/>
                </a:cubicBezTo>
                <a:cubicBezTo>
                  <a:pt x="3130439" y="820280"/>
                  <a:pt x="3129455" y="815132"/>
                  <a:pt x="3129455" y="809020"/>
                </a:cubicBezTo>
                <a:cubicBezTo>
                  <a:pt x="3129455" y="803411"/>
                  <a:pt x="3130439" y="798661"/>
                  <a:pt x="3132406" y="794768"/>
                </a:cubicBezTo>
                <a:cubicBezTo>
                  <a:pt x="3134374" y="790875"/>
                  <a:pt x="3136927" y="787736"/>
                  <a:pt x="3140066" y="785350"/>
                </a:cubicBezTo>
                <a:cubicBezTo>
                  <a:pt x="3143206" y="782964"/>
                  <a:pt x="3146764" y="781227"/>
                  <a:pt x="3150740" y="780138"/>
                </a:cubicBezTo>
                <a:cubicBezTo>
                  <a:pt x="3154717" y="779050"/>
                  <a:pt x="3158714" y="778506"/>
                  <a:pt x="3162732" y="778506"/>
                </a:cubicBezTo>
                <a:close/>
                <a:moveTo>
                  <a:pt x="3058622" y="778506"/>
                </a:moveTo>
                <a:cubicBezTo>
                  <a:pt x="3064985" y="778506"/>
                  <a:pt x="3070615" y="779197"/>
                  <a:pt x="3075512" y="780578"/>
                </a:cubicBezTo>
                <a:cubicBezTo>
                  <a:pt x="3080409" y="781959"/>
                  <a:pt x="3084700" y="783801"/>
                  <a:pt x="3088383" y="786103"/>
                </a:cubicBezTo>
                <a:cubicBezTo>
                  <a:pt x="3092067" y="788405"/>
                  <a:pt x="3095206" y="791001"/>
                  <a:pt x="3097801" y="793889"/>
                </a:cubicBezTo>
                <a:cubicBezTo>
                  <a:pt x="3100397" y="796777"/>
                  <a:pt x="3102531" y="799728"/>
                  <a:pt x="3104206" y="802742"/>
                </a:cubicBezTo>
                <a:cubicBezTo>
                  <a:pt x="3108224" y="809774"/>
                  <a:pt x="3110610" y="817811"/>
                  <a:pt x="3111363" y="826852"/>
                </a:cubicBezTo>
                <a:lnTo>
                  <a:pt x="3111363" y="896545"/>
                </a:lnTo>
                <a:lnTo>
                  <a:pt x="3091272" y="896545"/>
                </a:lnTo>
                <a:lnTo>
                  <a:pt x="3091272" y="826852"/>
                </a:lnTo>
                <a:cubicBezTo>
                  <a:pt x="3091272" y="823336"/>
                  <a:pt x="3090811" y="820238"/>
                  <a:pt x="3089890" y="817559"/>
                </a:cubicBezTo>
                <a:cubicBezTo>
                  <a:pt x="3088969" y="814880"/>
                  <a:pt x="3087734" y="812557"/>
                  <a:pt x="3086186" y="810590"/>
                </a:cubicBezTo>
                <a:cubicBezTo>
                  <a:pt x="3084637" y="808623"/>
                  <a:pt x="3082879" y="806969"/>
                  <a:pt x="3080911" y="805630"/>
                </a:cubicBezTo>
                <a:cubicBezTo>
                  <a:pt x="3078944" y="804290"/>
                  <a:pt x="3076956" y="803160"/>
                  <a:pt x="3074947" y="802239"/>
                </a:cubicBezTo>
                <a:cubicBezTo>
                  <a:pt x="3070175" y="800146"/>
                  <a:pt x="3064734" y="798974"/>
                  <a:pt x="3058622" y="798723"/>
                </a:cubicBezTo>
                <a:cubicBezTo>
                  <a:pt x="3052511" y="798974"/>
                  <a:pt x="3047069" y="800146"/>
                  <a:pt x="3042298" y="802239"/>
                </a:cubicBezTo>
                <a:cubicBezTo>
                  <a:pt x="3040289" y="803160"/>
                  <a:pt x="3038300" y="804290"/>
                  <a:pt x="3036333" y="805630"/>
                </a:cubicBezTo>
                <a:cubicBezTo>
                  <a:pt x="3034365" y="806969"/>
                  <a:pt x="3032608" y="808623"/>
                  <a:pt x="3031059" y="810590"/>
                </a:cubicBezTo>
                <a:cubicBezTo>
                  <a:pt x="3029510" y="812557"/>
                  <a:pt x="3028275" y="814880"/>
                  <a:pt x="3027355" y="817559"/>
                </a:cubicBezTo>
                <a:cubicBezTo>
                  <a:pt x="3026434" y="820238"/>
                  <a:pt x="3025973" y="823336"/>
                  <a:pt x="3025973" y="826852"/>
                </a:cubicBezTo>
                <a:lnTo>
                  <a:pt x="3025973" y="896545"/>
                </a:lnTo>
                <a:lnTo>
                  <a:pt x="3005881" y="896545"/>
                </a:lnTo>
                <a:lnTo>
                  <a:pt x="3005881" y="779762"/>
                </a:lnTo>
                <a:lnTo>
                  <a:pt x="3025973" y="779762"/>
                </a:lnTo>
                <a:lnTo>
                  <a:pt x="3025973" y="788050"/>
                </a:lnTo>
                <a:cubicBezTo>
                  <a:pt x="3029740" y="785287"/>
                  <a:pt x="3034282" y="783006"/>
                  <a:pt x="3039598" y="781206"/>
                </a:cubicBezTo>
                <a:cubicBezTo>
                  <a:pt x="3044914" y="779406"/>
                  <a:pt x="3051255" y="778506"/>
                  <a:pt x="3058622" y="778506"/>
                </a:cubicBezTo>
                <a:close/>
                <a:moveTo>
                  <a:pt x="2711704" y="778506"/>
                </a:moveTo>
                <a:cubicBezTo>
                  <a:pt x="2718652" y="778506"/>
                  <a:pt x="2724722" y="779322"/>
                  <a:pt x="2729912" y="780955"/>
                </a:cubicBezTo>
                <a:cubicBezTo>
                  <a:pt x="2735103" y="782587"/>
                  <a:pt x="2739581" y="784701"/>
                  <a:pt x="2743349" y="787296"/>
                </a:cubicBezTo>
                <a:cubicBezTo>
                  <a:pt x="2747116" y="789891"/>
                  <a:pt x="2750255" y="792821"/>
                  <a:pt x="2752767" y="796086"/>
                </a:cubicBezTo>
                <a:cubicBezTo>
                  <a:pt x="2755278" y="799351"/>
                  <a:pt x="2757308" y="802616"/>
                  <a:pt x="2758857" y="805881"/>
                </a:cubicBezTo>
                <a:cubicBezTo>
                  <a:pt x="2760406" y="809146"/>
                  <a:pt x="2761557" y="812243"/>
                  <a:pt x="2762310" y="815173"/>
                </a:cubicBezTo>
                <a:cubicBezTo>
                  <a:pt x="2763063" y="818104"/>
                  <a:pt x="2763608" y="820573"/>
                  <a:pt x="2763943" y="822582"/>
                </a:cubicBezTo>
                <a:lnTo>
                  <a:pt x="2744102" y="822582"/>
                </a:lnTo>
                <a:cubicBezTo>
                  <a:pt x="2743684" y="819569"/>
                  <a:pt x="2742909" y="816932"/>
                  <a:pt x="2741779" y="814671"/>
                </a:cubicBezTo>
                <a:cubicBezTo>
                  <a:pt x="2740649" y="812411"/>
                  <a:pt x="2739268" y="810444"/>
                  <a:pt x="2737635" y="808769"/>
                </a:cubicBezTo>
                <a:cubicBezTo>
                  <a:pt x="2736003" y="807095"/>
                  <a:pt x="2734244" y="805672"/>
                  <a:pt x="2732361" y="804500"/>
                </a:cubicBezTo>
                <a:cubicBezTo>
                  <a:pt x="2730477" y="803328"/>
                  <a:pt x="2728573" y="802365"/>
                  <a:pt x="2726647" y="801612"/>
                </a:cubicBezTo>
                <a:cubicBezTo>
                  <a:pt x="2722127" y="799853"/>
                  <a:pt x="2717146" y="798849"/>
                  <a:pt x="2711704" y="798598"/>
                </a:cubicBezTo>
                <a:cubicBezTo>
                  <a:pt x="2705593" y="798849"/>
                  <a:pt x="2700151" y="800021"/>
                  <a:pt x="2695379" y="802114"/>
                </a:cubicBezTo>
                <a:cubicBezTo>
                  <a:pt x="2693370" y="803035"/>
                  <a:pt x="2691382" y="804165"/>
                  <a:pt x="2689415" y="805504"/>
                </a:cubicBezTo>
                <a:cubicBezTo>
                  <a:pt x="2687447" y="806844"/>
                  <a:pt x="2685689" y="808518"/>
                  <a:pt x="2684141" y="810527"/>
                </a:cubicBezTo>
                <a:cubicBezTo>
                  <a:pt x="2682592" y="812536"/>
                  <a:pt x="2681357" y="814880"/>
                  <a:pt x="2680436" y="817559"/>
                </a:cubicBezTo>
                <a:cubicBezTo>
                  <a:pt x="2679515" y="820238"/>
                  <a:pt x="2679055" y="823336"/>
                  <a:pt x="2679055" y="826852"/>
                </a:cubicBezTo>
                <a:lnTo>
                  <a:pt x="2679055" y="849455"/>
                </a:lnTo>
                <a:cubicBezTo>
                  <a:pt x="2679055" y="853139"/>
                  <a:pt x="2679515" y="856404"/>
                  <a:pt x="2680436" y="859250"/>
                </a:cubicBezTo>
                <a:cubicBezTo>
                  <a:pt x="2681357" y="862096"/>
                  <a:pt x="2682592" y="864545"/>
                  <a:pt x="2684141" y="866596"/>
                </a:cubicBezTo>
                <a:cubicBezTo>
                  <a:pt x="2685689" y="868647"/>
                  <a:pt x="2687447" y="870384"/>
                  <a:pt x="2689415" y="871807"/>
                </a:cubicBezTo>
                <a:cubicBezTo>
                  <a:pt x="2691382" y="873230"/>
                  <a:pt x="2693370" y="874402"/>
                  <a:pt x="2695379" y="875323"/>
                </a:cubicBezTo>
                <a:cubicBezTo>
                  <a:pt x="2700151" y="877500"/>
                  <a:pt x="2705593" y="878714"/>
                  <a:pt x="2711704" y="878965"/>
                </a:cubicBezTo>
                <a:cubicBezTo>
                  <a:pt x="2717146" y="878714"/>
                  <a:pt x="2722169" y="877667"/>
                  <a:pt x="2726773" y="875826"/>
                </a:cubicBezTo>
                <a:cubicBezTo>
                  <a:pt x="2728698" y="875072"/>
                  <a:pt x="2730603" y="874088"/>
                  <a:pt x="2732487" y="872875"/>
                </a:cubicBezTo>
                <a:cubicBezTo>
                  <a:pt x="2734370" y="871661"/>
                  <a:pt x="2736107" y="870175"/>
                  <a:pt x="2737698" y="868417"/>
                </a:cubicBezTo>
                <a:cubicBezTo>
                  <a:pt x="2739288" y="866659"/>
                  <a:pt x="2740649" y="864587"/>
                  <a:pt x="2741779" y="862201"/>
                </a:cubicBezTo>
                <a:cubicBezTo>
                  <a:pt x="2742909" y="859815"/>
                  <a:pt x="2743684" y="857031"/>
                  <a:pt x="2744102" y="853850"/>
                </a:cubicBezTo>
                <a:lnTo>
                  <a:pt x="2763943" y="853850"/>
                </a:lnTo>
                <a:cubicBezTo>
                  <a:pt x="2763692" y="855776"/>
                  <a:pt x="2763168" y="858224"/>
                  <a:pt x="2762373" y="861196"/>
                </a:cubicBezTo>
                <a:cubicBezTo>
                  <a:pt x="2761578" y="864168"/>
                  <a:pt x="2760406" y="867266"/>
                  <a:pt x="2758857" y="870489"/>
                </a:cubicBezTo>
                <a:cubicBezTo>
                  <a:pt x="2757308" y="873712"/>
                  <a:pt x="2755278" y="876956"/>
                  <a:pt x="2752767" y="880221"/>
                </a:cubicBezTo>
                <a:cubicBezTo>
                  <a:pt x="2750255" y="883486"/>
                  <a:pt x="2747116" y="886416"/>
                  <a:pt x="2743349" y="889011"/>
                </a:cubicBezTo>
                <a:cubicBezTo>
                  <a:pt x="2739581" y="891606"/>
                  <a:pt x="2735103" y="893720"/>
                  <a:pt x="2729912" y="895352"/>
                </a:cubicBezTo>
                <a:cubicBezTo>
                  <a:pt x="2724722" y="896985"/>
                  <a:pt x="2718652" y="897801"/>
                  <a:pt x="2711704" y="897801"/>
                </a:cubicBezTo>
                <a:cubicBezTo>
                  <a:pt x="2705258" y="897801"/>
                  <a:pt x="2699586" y="897110"/>
                  <a:pt x="2694689" y="895729"/>
                </a:cubicBezTo>
                <a:cubicBezTo>
                  <a:pt x="2689791" y="894348"/>
                  <a:pt x="2685501" y="892527"/>
                  <a:pt x="2681818" y="890267"/>
                </a:cubicBezTo>
                <a:cubicBezTo>
                  <a:pt x="2678134" y="888006"/>
                  <a:pt x="2675016" y="885432"/>
                  <a:pt x="2672462" y="882544"/>
                </a:cubicBezTo>
                <a:cubicBezTo>
                  <a:pt x="2669909" y="879656"/>
                  <a:pt x="2667795" y="876705"/>
                  <a:pt x="2666121" y="873691"/>
                </a:cubicBezTo>
                <a:cubicBezTo>
                  <a:pt x="2662102" y="866659"/>
                  <a:pt x="2659717" y="858580"/>
                  <a:pt x="2658963" y="849455"/>
                </a:cubicBezTo>
                <a:lnTo>
                  <a:pt x="2658963" y="826852"/>
                </a:lnTo>
                <a:cubicBezTo>
                  <a:pt x="2659717" y="817811"/>
                  <a:pt x="2662102" y="809774"/>
                  <a:pt x="2666121" y="802742"/>
                </a:cubicBezTo>
                <a:cubicBezTo>
                  <a:pt x="2667795" y="799728"/>
                  <a:pt x="2669909" y="796777"/>
                  <a:pt x="2672462" y="793889"/>
                </a:cubicBezTo>
                <a:cubicBezTo>
                  <a:pt x="2675016" y="791001"/>
                  <a:pt x="2678134" y="788405"/>
                  <a:pt x="2681818" y="786103"/>
                </a:cubicBezTo>
                <a:cubicBezTo>
                  <a:pt x="2685501" y="783801"/>
                  <a:pt x="2689791" y="781959"/>
                  <a:pt x="2694689" y="780578"/>
                </a:cubicBezTo>
                <a:cubicBezTo>
                  <a:pt x="2699586" y="779197"/>
                  <a:pt x="2705258" y="778506"/>
                  <a:pt x="2711704" y="778506"/>
                </a:cubicBezTo>
                <a:close/>
                <a:moveTo>
                  <a:pt x="2647917" y="778506"/>
                </a:moveTo>
                <a:lnTo>
                  <a:pt x="2647917" y="797342"/>
                </a:lnTo>
                <a:cubicBezTo>
                  <a:pt x="2641806" y="797593"/>
                  <a:pt x="2636364" y="798807"/>
                  <a:pt x="2631593" y="800984"/>
                </a:cubicBezTo>
                <a:cubicBezTo>
                  <a:pt x="2629584" y="801905"/>
                  <a:pt x="2627595" y="803077"/>
                  <a:pt x="2625628" y="804500"/>
                </a:cubicBezTo>
                <a:cubicBezTo>
                  <a:pt x="2623661" y="805923"/>
                  <a:pt x="2621903" y="807681"/>
                  <a:pt x="2620354" y="809774"/>
                </a:cubicBezTo>
                <a:cubicBezTo>
                  <a:pt x="2618805" y="811867"/>
                  <a:pt x="2617570" y="814315"/>
                  <a:pt x="2616649" y="817120"/>
                </a:cubicBezTo>
                <a:cubicBezTo>
                  <a:pt x="2615729" y="819924"/>
                  <a:pt x="2615268" y="823168"/>
                  <a:pt x="2615268" y="826852"/>
                </a:cubicBezTo>
                <a:lnTo>
                  <a:pt x="2615268" y="896545"/>
                </a:lnTo>
                <a:lnTo>
                  <a:pt x="2595176" y="896545"/>
                </a:lnTo>
                <a:lnTo>
                  <a:pt x="2595176" y="779762"/>
                </a:lnTo>
                <a:lnTo>
                  <a:pt x="2615268" y="779762"/>
                </a:lnTo>
                <a:lnTo>
                  <a:pt x="2615268" y="787924"/>
                </a:lnTo>
                <a:cubicBezTo>
                  <a:pt x="2619119" y="785161"/>
                  <a:pt x="2623702" y="782901"/>
                  <a:pt x="2629018" y="781143"/>
                </a:cubicBezTo>
                <a:cubicBezTo>
                  <a:pt x="2634334" y="779385"/>
                  <a:pt x="2640634" y="778506"/>
                  <a:pt x="2647917" y="778506"/>
                </a:cubicBezTo>
                <a:close/>
                <a:moveTo>
                  <a:pt x="2519571" y="778506"/>
                </a:moveTo>
                <a:cubicBezTo>
                  <a:pt x="2526855" y="778506"/>
                  <a:pt x="2533155" y="779385"/>
                  <a:pt x="2538470" y="781143"/>
                </a:cubicBezTo>
                <a:cubicBezTo>
                  <a:pt x="2543786" y="782901"/>
                  <a:pt x="2548370" y="785161"/>
                  <a:pt x="2552221" y="787924"/>
                </a:cubicBezTo>
                <a:lnTo>
                  <a:pt x="2552221" y="779762"/>
                </a:lnTo>
                <a:lnTo>
                  <a:pt x="2572313" y="779762"/>
                </a:lnTo>
                <a:lnTo>
                  <a:pt x="2572313" y="896545"/>
                </a:lnTo>
                <a:lnTo>
                  <a:pt x="2552221" y="896545"/>
                </a:lnTo>
                <a:lnTo>
                  <a:pt x="2552221" y="888383"/>
                </a:lnTo>
                <a:cubicBezTo>
                  <a:pt x="2548370" y="891146"/>
                  <a:pt x="2543786" y="893406"/>
                  <a:pt x="2538470" y="895164"/>
                </a:cubicBezTo>
                <a:cubicBezTo>
                  <a:pt x="2533155" y="896922"/>
                  <a:pt x="2526855" y="897801"/>
                  <a:pt x="2519571" y="897801"/>
                </a:cubicBezTo>
                <a:cubicBezTo>
                  <a:pt x="2513126" y="897801"/>
                  <a:pt x="2507454" y="897110"/>
                  <a:pt x="2502556" y="895729"/>
                </a:cubicBezTo>
                <a:cubicBezTo>
                  <a:pt x="2497659" y="894348"/>
                  <a:pt x="2493369" y="892527"/>
                  <a:pt x="2489685" y="890267"/>
                </a:cubicBezTo>
                <a:cubicBezTo>
                  <a:pt x="2486001" y="888006"/>
                  <a:pt x="2482883" y="885432"/>
                  <a:pt x="2480330" y="882544"/>
                </a:cubicBezTo>
                <a:cubicBezTo>
                  <a:pt x="2477776" y="879656"/>
                  <a:pt x="2475663" y="876705"/>
                  <a:pt x="2473988" y="873691"/>
                </a:cubicBezTo>
                <a:cubicBezTo>
                  <a:pt x="2469970" y="866659"/>
                  <a:pt x="2467584" y="858580"/>
                  <a:pt x="2466831" y="849455"/>
                </a:cubicBezTo>
                <a:lnTo>
                  <a:pt x="2466831" y="826852"/>
                </a:lnTo>
                <a:cubicBezTo>
                  <a:pt x="2467584" y="817811"/>
                  <a:pt x="2469970" y="809774"/>
                  <a:pt x="2473988" y="802742"/>
                </a:cubicBezTo>
                <a:cubicBezTo>
                  <a:pt x="2475663" y="799728"/>
                  <a:pt x="2477776" y="796777"/>
                  <a:pt x="2480330" y="793889"/>
                </a:cubicBezTo>
                <a:cubicBezTo>
                  <a:pt x="2482883" y="791001"/>
                  <a:pt x="2486001" y="788405"/>
                  <a:pt x="2489685" y="786103"/>
                </a:cubicBezTo>
                <a:cubicBezTo>
                  <a:pt x="2493369" y="783801"/>
                  <a:pt x="2497659" y="781959"/>
                  <a:pt x="2502556" y="780578"/>
                </a:cubicBezTo>
                <a:cubicBezTo>
                  <a:pt x="2507454" y="779197"/>
                  <a:pt x="2513126" y="778506"/>
                  <a:pt x="2519571" y="778506"/>
                </a:cubicBezTo>
                <a:close/>
                <a:moveTo>
                  <a:pt x="2406653" y="778506"/>
                </a:moveTo>
                <a:cubicBezTo>
                  <a:pt x="2413601" y="778506"/>
                  <a:pt x="2419692" y="779322"/>
                  <a:pt x="2424924" y="780955"/>
                </a:cubicBezTo>
                <a:cubicBezTo>
                  <a:pt x="2430156" y="782587"/>
                  <a:pt x="2434656" y="784701"/>
                  <a:pt x="2438423" y="787296"/>
                </a:cubicBezTo>
                <a:cubicBezTo>
                  <a:pt x="2442190" y="789891"/>
                  <a:pt x="2445330" y="792821"/>
                  <a:pt x="2447841" y="796086"/>
                </a:cubicBezTo>
                <a:cubicBezTo>
                  <a:pt x="2450353" y="799351"/>
                  <a:pt x="2452383" y="802616"/>
                  <a:pt x="2453931" y="805881"/>
                </a:cubicBezTo>
                <a:cubicBezTo>
                  <a:pt x="2455480" y="809146"/>
                  <a:pt x="2456631" y="812243"/>
                  <a:pt x="2457385" y="815173"/>
                </a:cubicBezTo>
                <a:cubicBezTo>
                  <a:pt x="2458138" y="818104"/>
                  <a:pt x="2458682" y="820573"/>
                  <a:pt x="2459017" y="822582"/>
                </a:cubicBezTo>
                <a:lnTo>
                  <a:pt x="2459017" y="841418"/>
                </a:lnTo>
                <a:lnTo>
                  <a:pt x="2374004" y="841418"/>
                </a:lnTo>
                <a:lnTo>
                  <a:pt x="2374004" y="849455"/>
                </a:lnTo>
                <a:cubicBezTo>
                  <a:pt x="2374004" y="853139"/>
                  <a:pt x="2374464" y="856404"/>
                  <a:pt x="2375385" y="859250"/>
                </a:cubicBezTo>
                <a:cubicBezTo>
                  <a:pt x="2376306" y="862096"/>
                  <a:pt x="2377541" y="864545"/>
                  <a:pt x="2379090" y="866596"/>
                </a:cubicBezTo>
                <a:cubicBezTo>
                  <a:pt x="2380638" y="868647"/>
                  <a:pt x="2382396" y="870384"/>
                  <a:pt x="2384364" y="871807"/>
                </a:cubicBezTo>
                <a:cubicBezTo>
                  <a:pt x="2386331" y="873230"/>
                  <a:pt x="2388319" y="874402"/>
                  <a:pt x="2390328" y="875323"/>
                </a:cubicBezTo>
                <a:cubicBezTo>
                  <a:pt x="2395100" y="877500"/>
                  <a:pt x="2400542" y="878714"/>
                  <a:pt x="2406653" y="878965"/>
                </a:cubicBezTo>
                <a:cubicBezTo>
                  <a:pt x="2412094" y="878714"/>
                  <a:pt x="2417117" y="877667"/>
                  <a:pt x="2421721" y="875826"/>
                </a:cubicBezTo>
                <a:cubicBezTo>
                  <a:pt x="2423647" y="875072"/>
                  <a:pt x="2425551" y="874088"/>
                  <a:pt x="2427435" y="872875"/>
                </a:cubicBezTo>
                <a:cubicBezTo>
                  <a:pt x="2429319" y="871661"/>
                  <a:pt x="2431056" y="870175"/>
                  <a:pt x="2432647" y="868417"/>
                </a:cubicBezTo>
                <a:cubicBezTo>
                  <a:pt x="2434237" y="866659"/>
                  <a:pt x="2435598" y="864587"/>
                  <a:pt x="2436728" y="862201"/>
                </a:cubicBezTo>
                <a:cubicBezTo>
                  <a:pt x="2437858" y="859815"/>
                  <a:pt x="2438632" y="857031"/>
                  <a:pt x="2439051" y="853850"/>
                </a:cubicBezTo>
                <a:lnTo>
                  <a:pt x="2459017" y="853850"/>
                </a:lnTo>
                <a:cubicBezTo>
                  <a:pt x="2458682" y="855776"/>
                  <a:pt x="2458138" y="858224"/>
                  <a:pt x="2457385" y="861196"/>
                </a:cubicBezTo>
                <a:cubicBezTo>
                  <a:pt x="2456631" y="864168"/>
                  <a:pt x="2455480" y="867266"/>
                  <a:pt x="2453931" y="870489"/>
                </a:cubicBezTo>
                <a:cubicBezTo>
                  <a:pt x="2452383" y="873712"/>
                  <a:pt x="2450353" y="876956"/>
                  <a:pt x="2447841" y="880221"/>
                </a:cubicBezTo>
                <a:cubicBezTo>
                  <a:pt x="2445330" y="883486"/>
                  <a:pt x="2442190" y="886416"/>
                  <a:pt x="2438423" y="889011"/>
                </a:cubicBezTo>
                <a:cubicBezTo>
                  <a:pt x="2434656" y="891606"/>
                  <a:pt x="2430156" y="893720"/>
                  <a:pt x="2424924" y="895352"/>
                </a:cubicBezTo>
                <a:cubicBezTo>
                  <a:pt x="2419692" y="896985"/>
                  <a:pt x="2413601" y="897801"/>
                  <a:pt x="2406653" y="897801"/>
                </a:cubicBezTo>
                <a:cubicBezTo>
                  <a:pt x="2400291" y="897801"/>
                  <a:pt x="2394661" y="897110"/>
                  <a:pt x="2389763" y="895729"/>
                </a:cubicBezTo>
                <a:cubicBezTo>
                  <a:pt x="2384866" y="894348"/>
                  <a:pt x="2380575" y="892527"/>
                  <a:pt x="2376892" y="890267"/>
                </a:cubicBezTo>
                <a:cubicBezTo>
                  <a:pt x="2373208" y="888006"/>
                  <a:pt x="2370090" y="885432"/>
                  <a:pt x="2367537" y="882544"/>
                </a:cubicBezTo>
                <a:cubicBezTo>
                  <a:pt x="2364983" y="879656"/>
                  <a:pt x="2362870" y="876705"/>
                  <a:pt x="2361195" y="873691"/>
                </a:cubicBezTo>
                <a:cubicBezTo>
                  <a:pt x="2357177" y="866659"/>
                  <a:pt x="2354791" y="858580"/>
                  <a:pt x="2354038" y="849455"/>
                </a:cubicBezTo>
                <a:lnTo>
                  <a:pt x="2354038" y="826852"/>
                </a:lnTo>
                <a:cubicBezTo>
                  <a:pt x="2354791" y="817811"/>
                  <a:pt x="2357177" y="809774"/>
                  <a:pt x="2361195" y="802742"/>
                </a:cubicBezTo>
                <a:cubicBezTo>
                  <a:pt x="2362870" y="799728"/>
                  <a:pt x="2364983" y="796777"/>
                  <a:pt x="2367537" y="793889"/>
                </a:cubicBezTo>
                <a:cubicBezTo>
                  <a:pt x="2370090" y="791001"/>
                  <a:pt x="2373208" y="788405"/>
                  <a:pt x="2376892" y="786103"/>
                </a:cubicBezTo>
                <a:cubicBezTo>
                  <a:pt x="2380575" y="783801"/>
                  <a:pt x="2384866" y="781959"/>
                  <a:pt x="2389763" y="780578"/>
                </a:cubicBezTo>
                <a:cubicBezTo>
                  <a:pt x="2394661" y="779197"/>
                  <a:pt x="2400291" y="778506"/>
                  <a:pt x="2406653" y="778506"/>
                </a:cubicBezTo>
                <a:close/>
                <a:moveTo>
                  <a:pt x="2305482" y="778506"/>
                </a:moveTo>
                <a:cubicBezTo>
                  <a:pt x="2309250" y="778506"/>
                  <a:pt x="2312724" y="778904"/>
                  <a:pt x="2315905" y="779699"/>
                </a:cubicBezTo>
                <a:cubicBezTo>
                  <a:pt x="2319086" y="780494"/>
                  <a:pt x="2322121" y="781562"/>
                  <a:pt x="2325009" y="782901"/>
                </a:cubicBezTo>
                <a:cubicBezTo>
                  <a:pt x="2327897" y="784240"/>
                  <a:pt x="2330765" y="785768"/>
                  <a:pt x="2333611" y="787484"/>
                </a:cubicBezTo>
                <a:cubicBezTo>
                  <a:pt x="2336457" y="789201"/>
                  <a:pt x="2339429" y="790980"/>
                  <a:pt x="2342527" y="792821"/>
                </a:cubicBezTo>
                <a:lnTo>
                  <a:pt x="2332481" y="808267"/>
                </a:lnTo>
                <a:cubicBezTo>
                  <a:pt x="2325700" y="803997"/>
                  <a:pt x="2320028" y="800942"/>
                  <a:pt x="2315465" y="799100"/>
                </a:cubicBezTo>
                <a:cubicBezTo>
                  <a:pt x="2310903" y="797258"/>
                  <a:pt x="2307575" y="796337"/>
                  <a:pt x="2305482" y="796337"/>
                </a:cubicBezTo>
                <a:cubicBezTo>
                  <a:pt x="2303557" y="796337"/>
                  <a:pt x="2301673" y="796651"/>
                  <a:pt x="2299832" y="797279"/>
                </a:cubicBezTo>
                <a:cubicBezTo>
                  <a:pt x="2297990" y="797907"/>
                  <a:pt x="2296378" y="798765"/>
                  <a:pt x="2294997" y="799853"/>
                </a:cubicBezTo>
                <a:cubicBezTo>
                  <a:pt x="2293616" y="800942"/>
                  <a:pt x="2292506" y="802281"/>
                  <a:pt x="2291669" y="803872"/>
                </a:cubicBezTo>
                <a:cubicBezTo>
                  <a:pt x="2290832" y="805462"/>
                  <a:pt x="2290414" y="807179"/>
                  <a:pt x="2290414" y="809020"/>
                </a:cubicBezTo>
                <a:cubicBezTo>
                  <a:pt x="2290414" y="811867"/>
                  <a:pt x="2291041" y="814378"/>
                  <a:pt x="2292297" y="816555"/>
                </a:cubicBezTo>
                <a:cubicBezTo>
                  <a:pt x="2293553" y="818731"/>
                  <a:pt x="2295185" y="820657"/>
                  <a:pt x="2297195" y="822331"/>
                </a:cubicBezTo>
                <a:cubicBezTo>
                  <a:pt x="2299204" y="824005"/>
                  <a:pt x="2301506" y="825533"/>
                  <a:pt x="2304101" y="826915"/>
                </a:cubicBezTo>
                <a:cubicBezTo>
                  <a:pt x="2306696" y="828296"/>
                  <a:pt x="2309375" y="829614"/>
                  <a:pt x="2312138" y="830870"/>
                </a:cubicBezTo>
                <a:cubicBezTo>
                  <a:pt x="2315486" y="832377"/>
                  <a:pt x="2318919" y="834114"/>
                  <a:pt x="2322435" y="836081"/>
                </a:cubicBezTo>
                <a:cubicBezTo>
                  <a:pt x="2325951" y="838049"/>
                  <a:pt x="2329132" y="840414"/>
                  <a:pt x="2331978" y="843176"/>
                </a:cubicBezTo>
                <a:cubicBezTo>
                  <a:pt x="2334825" y="845939"/>
                  <a:pt x="2337148" y="849204"/>
                  <a:pt x="2338948" y="852971"/>
                </a:cubicBezTo>
                <a:cubicBezTo>
                  <a:pt x="2340748" y="856738"/>
                  <a:pt x="2341647" y="861175"/>
                  <a:pt x="2341647" y="866282"/>
                </a:cubicBezTo>
                <a:lnTo>
                  <a:pt x="2341647" y="866910"/>
                </a:lnTo>
                <a:cubicBezTo>
                  <a:pt x="2341647" y="872268"/>
                  <a:pt x="2340685" y="876893"/>
                  <a:pt x="2338759" y="880786"/>
                </a:cubicBezTo>
                <a:cubicBezTo>
                  <a:pt x="2336834" y="884679"/>
                  <a:pt x="2334239" y="887881"/>
                  <a:pt x="2330974" y="890392"/>
                </a:cubicBezTo>
                <a:cubicBezTo>
                  <a:pt x="2327709" y="892904"/>
                  <a:pt x="2323879" y="894766"/>
                  <a:pt x="2319484" y="895980"/>
                </a:cubicBezTo>
                <a:cubicBezTo>
                  <a:pt x="2315089" y="897194"/>
                  <a:pt x="2310422" y="897801"/>
                  <a:pt x="2305482" y="897801"/>
                </a:cubicBezTo>
                <a:cubicBezTo>
                  <a:pt x="2299706" y="897801"/>
                  <a:pt x="2294557" y="897131"/>
                  <a:pt x="2290037" y="895792"/>
                </a:cubicBezTo>
                <a:cubicBezTo>
                  <a:pt x="2285516" y="894452"/>
                  <a:pt x="2281602" y="892904"/>
                  <a:pt x="2278296" y="891146"/>
                </a:cubicBezTo>
                <a:cubicBezTo>
                  <a:pt x="2274989" y="889388"/>
                  <a:pt x="2272310" y="887630"/>
                  <a:pt x="2270259" y="885871"/>
                </a:cubicBezTo>
                <a:cubicBezTo>
                  <a:pt x="2268208" y="884113"/>
                  <a:pt x="2266764" y="882774"/>
                  <a:pt x="2265927" y="881853"/>
                </a:cubicBezTo>
                <a:lnTo>
                  <a:pt x="2277982" y="870049"/>
                </a:lnTo>
                <a:cubicBezTo>
                  <a:pt x="2279489" y="871305"/>
                  <a:pt x="2281309" y="872561"/>
                  <a:pt x="2283444" y="873816"/>
                </a:cubicBezTo>
                <a:cubicBezTo>
                  <a:pt x="2285579" y="875072"/>
                  <a:pt x="2287860" y="876181"/>
                  <a:pt x="2290288" y="877144"/>
                </a:cubicBezTo>
                <a:cubicBezTo>
                  <a:pt x="2292716" y="878107"/>
                  <a:pt x="2295206" y="878902"/>
                  <a:pt x="2297760" y="879530"/>
                </a:cubicBezTo>
                <a:cubicBezTo>
                  <a:pt x="2300313" y="880158"/>
                  <a:pt x="2302845" y="880472"/>
                  <a:pt x="2305357" y="880472"/>
                </a:cubicBezTo>
                <a:cubicBezTo>
                  <a:pt x="2310882" y="880472"/>
                  <a:pt x="2315235" y="879216"/>
                  <a:pt x="2318416" y="876705"/>
                </a:cubicBezTo>
                <a:cubicBezTo>
                  <a:pt x="2321598" y="874193"/>
                  <a:pt x="2323188" y="870928"/>
                  <a:pt x="2323188" y="866910"/>
                </a:cubicBezTo>
                <a:cubicBezTo>
                  <a:pt x="2323188" y="864482"/>
                  <a:pt x="2322623" y="862305"/>
                  <a:pt x="2321493" y="860380"/>
                </a:cubicBezTo>
                <a:cubicBezTo>
                  <a:pt x="2320363" y="858455"/>
                  <a:pt x="2318877" y="856697"/>
                  <a:pt x="2317035" y="855106"/>
                </a:cubicBezTo>
                <a:cubicBezTo>
                  <a:pt x="2315193" y="853515"/>
                  <a:pt x="2313100" y="852113"/>
                  <a:pt x="2310756" y="850899"/>
                </a:cubicBezTo>
                <a:cubicBezTo>
                  <a:pt x="2308412" y="849685"/>
                  <a:pt x="2305985" y="848534"/>
                  <a:pt x="2303473" y="847446"/>
                </a:cubicBezTo>
                <a:cubicBezTo>
                  <a:pt x="2299957" y="845939"/>
                  <a:pt x="2296357" y="844223"/>
                  <a:pt x="2292674" y="842297"/>
                </a:cubicBezTo>
                <a:cubicBezTo>
                  <a:pt x="2288990" y="840372"/>
                  <a:pt x="2285642" y="837965"/>
                  <a:pt x="2282628" y="835077"/>
                </a:cubicBezTo>
                <a:cubicBezTo>
                  <a:pt x="2279614" y="832189"/>
                  <a:pt x="2277124" y="828652"/>
                  <a:pt x="2275156" y="824466"/>
                </a:cubicBezTo>
                <a:cubicBezTo>
                  <a:pt x="2273189" y="820280"/>
                  <a:pt x="2272205" y="815132"/>
                  <a:pt x="2272205" y="809020"/>
                </a:cubicBezTo>
                <a:cubicBezTo>
                  <a:pt x="2272205" y="803411"/>
                  <a:pt x="2273189" y="798661"/>
                  <a:pt x="2275156" y="794768"/>
                </a:cubicBezTo>
                <a:cubicBezTo>
                  <a:pt x="2277124" y="790875"/>
                  <a:pt x="2279677" y="787736"/>
                  <a:pt x="2282816" y="785350"/>
                </a:cubicBezTo>
                <a:cubicBezTo>
                  <a:pt x="2285956" y="782964"/>
                  <a:pt x="2289514" y="781227"/>
                  <a:pt x="2293490" y="780138"/>
                </a:cubicBezTo>
                <a:cubicBezTo>
                  <a:pt x="2297466" y="779050"/>
                  <a:pt x="2301464" y="778506"/>
                  <a:pt x="2305482" y="778506"/>
                </a:cubicBezTo>
                <a:close/>
                <a:moveTo>
                  <a:pt x="2130554" y="778506"/>
                </a:moveTo>
                <a:cubicBezTo>
                  <a:pt x="2136916" y="778506"/>
                  <a:pt x="2142546" y="779197"/>
                  <a:pt x="2147443" y="780578"/>
                </a:cubicBezTo>
                <a:cubicBezTo>
                  <a:pt x="2152341" y="781959"/>
                  <a:pt x="2156631" y="783801"/>
                  <a:pt x="2160314" y="786103"/>
                </a:cubicBezTo>
                <a:cubicBezTo>
                  <a:pt x="2163998" y="788405"/>
                  <a:pt x="2167116" y="791001"/>
                  <a:pt x="2169670" y="793889"/>
                </a:cubicBezTo>
                <a:cubicBezTo>
                  <a:pt x="2172223" y="796777"/>
                  <a:pt x="2174337" y="799728"/>
                  <a:pt x="2176011" y="802742"/>
                </a:cubicBezTo>
                <a:cubicBezTo>
                  <a:pt x="2180030" y="809774"/>
                  <a:pt x="2182415" y="817811"/>
                  <a:pt x="2183169" y="826852"/>
                </a:cubicBezTo>
                <a:lnTo>
                  <a:pt x="2183169" y="849455"/>
                </a:lnTo>
                <a:cubicBezTo>
                  <a:pt x="2182415" y="858580"/>
                  <a:pt x="2180030" y="866659"/>
                  <a:pt x="2176011" y="873691"/>
                </a:cubicBezTo>
                <a:cubicBezTo>
                  <a:pt x="2174337" y="876705"/>
                  <a:pt x="2172223" y="879656"/>
                  <a:pt x="2169670" y="882544"/>
                </a:cubicBezTo>
                <a:cubicBezTo>
                  <a:pt x="2167116" y="885432"/>
                  <a:pt x="2163998" y="888006"/>
                  <a:pt x="2160314" y="890267"/>
                </a:cubicBezTo>
                <a:cubicBezTo>
                  <a:pt x="2156631" y="892527"/>
                  <a:pt x="2152341" y="894348"/>
                  <a:pt x="2147443" y="895729"/>
                </a:cubicBezTo>
                <a:cubicBezTo>
                  <a:pt x="2142546" y="897110"/>
                  <a:pt x="2136916" y="897801"/>
                  <a:pt x="2130554" y="897801"/>
                </a:cubicBezTo>
                <a:cubicBezTo>
                  <a:pt x="2124107" y="897801"/>
                  <a:pt x="2118436" y="897110"/>
                  <a:pt x="2113538" y="895729"/>
                </a:cubicBezTo>
                <a:cubicBezTo>
                  <a:pt x="2108641" y="894348"/>
                  <a:pt x="2104350" y="892527"/>
                  <a:pt x="2100667" y="890267"/>
                </a:cubicBezTo>
                <a:cubicBezTo>
                  <a:pt x="2096983" y="888006"/>
                  <a:pt x="2093865" y="885432"/>
                  <a:pt x="2091312" y="882544"/>
                </a:cubicBezTo>
                <a:cubicBezTo>
                  <a:pt x="2088758" y="879656"/>
                  <a:pt x="2086645" y="876705"/>
                  <a:pt x="2084970" y="873691"/>
                </a:cubicBezTo>
                <a:cubicBezTo>
                  <a:pt x="2080952" y="866659"/>
                  <a:pt x="2078566" y="858580"/>
                  <a:pt x="2077813" y="849455"/>
                </a:cubicBezTo>
                <a:lnTo>
                  <a:pt x="2077813" y="826852"/>
                </a:lnTo>
                <a:cubicBezTo>
                  <a:pt x="2078566" y="817811"/>
                  <a:pt x="2080952" y="809774"/>
                  <a:pt x="2084970" y="802742"/>
                </a:cubicBezTo>
                <a:cubicBezTo>
                  <a:pt x="2086645" y="799728"/>
                  <a:pt x="2088758" y="796777"/>
                  <a:pt x="2091312" y="793889"/>
                </a:cubicBezTo>
                <a:cubicBezTo>
                  <a:pt x="2093865" y="791001"/>
                  <a:pt x="2096983" y="788405"/>
                  <a:pt x="2100667" y="786103"/>
                </a:cubicBezTo>
                <a:cubicBezTo>
                  <a:pt x="2104350" y="783801"/>
                  <a:pt x="2108641" y="781959"/>
                  <a:pt x="2113538" y="780578"/>
                </a:cubicBezTo>
                <a:cubicBezTo>
                  <a:pt x="2118436" y="779197"/>
                  <a:pt x="2124107" y="778506"/>
                  <a:pt x="2130554" y="778506"/>
                </a:cubicBezTo>
                <a:close/>
                <a:moveTo>
                  <a:pt x="1882778" y="778506"/>
                </a:moveTo>
                <a:cubicBezTo>
                  <a:pt x="1889726" y="778506"/>
                  <a:pt x="1895817" y="779322"/>
                  <a:pt x="1901049" y="780955"/>
                </a:cubicBezTo>
                <a:cubicBezTo>
                  <a:pt x="1906281" y="782587"/>
                  <a:pt x="1910781" y="784701"/>
                  <a:pt x="1914548" y="787296"/>
                </a:cubicBezTo>
                <a:cubicBezTo>
                  <a:pt x="1918315" y="789891"/>
                  <a:pt x="1921455" y="792821"/>
                  <a:pt x="1923966" y="796086"/>
                </a:cubicBezTo>
                <a:cubicBezTo>
                  <a:pt x="1926478" y="799351"/>
                  <a:pt x="1928508" y="802616"/>
                  <a:pt x="1930057" y="805881"/>
                </a:cubicBezTo>
                <a:cubicBezTo>
                  <a:pt x="1931605" y="809146"/>
                  <a:pt x="1932756" y="812243"/>
                  <a:pt x="1933510" y="815173"/>
                </a:cubicBezTo>
                <a:cubicBezTo>
                  <a:pt x="1934263" y="818104"/>
                  <a:pt x="1934807" y="820573"/>
                  <a:pt x="1935142" y="822582"/>
                </a:cubicBezTo>
                <a:lnTo>
                  <a:pt x="1935142" y="841418"/>
                </a:lnTo>
                <a:lnTo>
                  <a:pt x="1850129" y="841418"/>
                </a:lnTo>
                <a:lnTo>
                  <a:pt x="1850129" y="849455"/>
                </a:lnTo>
                <a:cubicBezTo>
                  <a:pt x="1850129" y="853139"/>
                  <a:pt x="1850589" y="856404"/>
                  <a:pt x="1851510" y="859250"/>
                </a:cubicBezTo>
                <a:cubicBezTo>
                  <a:pt x="1852431" y="862096"/>
                  <a:pt x="1853666" y="864545"/>
                  <a:pt x="1855214" y="866596"/>
                </a:cubicBezTo>
                <a:cubicBezTo>
                  <a:pt x="1856763" y="868647"/>
                  <a:pt x="1858521" y="870384"/>
                  <a:pt x="1860489" y="871807"/>
                </a:cubicBezTo>
                <a:cubicBezTo>
                  <a:pt x="1862456" y="873230"/>
                  <a:pt x="1864444" y="874402"/>
                  <a:pt x="1866453" y="875323"/>
                </a:cubicBezTo>
                <a:cubicBezTo>
                  <a:pt x="1871225" y="877500"/>
                  <a:pt x="1876667" y="878714"/>
                  <a:pt x="1882778" y="878965"/>
                </a:cubicBezTo>
                <a:cubicBezTo>
                  <a:pt x="1888220" y="878714"/>
                  <a:pt x="1893242" y="877667"/>
                  <a:pt x="1897847" y="875826"/>
                </a:cubicBezTo>
                <a:cubicBezTo>
                  <a:pt x="1899772" y="875072"/>
                  <a:pt x="1901677" y="874088"/>
                  <a:pt x="1903560" y="872875"/>
                </a:cubicBezTo>
                <a:cubicBezTo>
                  <a:pt x="1905444" y="871661"/>
                  <a:pt x="1907181" y="870175"/>
                  <a:pt x="1908772" y="868417"/>
                </a:cubicBezTo>
                <a:cubicBezTo>
                  <a:pt x="1910362" y="866659"/>
                  <a:pt x="1911723" y="864587"/>
                  <a:pt x="1912853" y="862201"/>
                </a:cubicBezTo>
                <a:cubicBezTo>
                  <a:pt x="1913983" y="859815"/>
                  <a:pt x="1914757" y="857031"/>
                  <a:pt x="1915176" y="853850"/>
                </a:cubicBezTo>
                <a:lnTo>
                  <a:pt x="1935142" y="853850"/>
                </a:lnTo>
                <a:cubicBezTo>
                  <a:pt x="1934807" y="855776"/>
                  <a:pt x="1934263" y="858224"/>
                  <a:pt x="1933510" y="861196"/>
                </a:cubicBezTo>
                <a:cubicBezTo>
                  <a:pt x="1932756" y="864168"/>
                  <a:pt x="1931605" y="867266"/>
                  <a:pt x="1930057" y="870489"/>
                </a:cubicBezTo>
                <a:cubicBezTo>
                  <a:pt x="1928508" y="873712"/>
                  <a:pt x="1926478" y="876956"/>
                  <a:pt x="1923966" y="880221"/>
                </a:cubicBezTo>
                <a:cubicBezTo>
                  <a:pt x="1921455" y="883486"/>
                  <a:pt x="1918315" y="886416"/>
                  <a:pt x="1914548" y="889011"/>
                </a:cubicBezTo>
                <a:cubicBezTo>
                  <a:pt x="1910781" y="891606"/>
                  <a:pt x="1906281" y="893720"/>
                  <a:pt x="1901049" y="895352"/>
                </a:cubicBezTo>
                <a:cubicBezTo>
                  <a:pt x="1895817" y="896985"/>
                  <a:pt x="1889726" y="897801"/>
                  <a:pt x="1882778" y="897801"/>
                </a:cubicBezTo>
                <a:cubicBezTo>
                  <a:pt x="1876415" y="897801"/>
                  <a:pt x="1870786" y="897110"/>
                  <a:pt x="1865888" y="895729"/>
                </a:cubicBezTo>
                <a:cubicBezTo>
                  <a:pt x="1860991" y="894348"/>
                  <a:pt x="1856701" y="892527"/>
                  <a:pt x="1853017" y="890267"/>
                </a:cubicBezTo>
                <a:cubicBezTo>
                  <a:pt x="1849334" y="888006"/>
                  <a:pt x="1846215" y="885432"/>
                  <a:pt x="1843662" y="882544"/>
                </a:cubicBezTo>
                <a:cubicBezTo>
                  <a:pt x="1841108" y="879656"/>
                  <a:pt x="1838994" y="876705"/>
                  <a:pt x="1837320" y="873691"/>
                </a:cubicBezTo>
                <a:cubicBezTo>
                  <a:pt x="1833302" y="866659"/>
                  <a:pt x="1830916" y="858580"/>
                  <a:pt x="1830162" y="849455"/>
                </a:cubicBezTo>
                <a:lnTo>
                  <a:pt x="1830162" y="826852"/>
                </a:lnTo>
                <a:cubicBezTo>
                  <a:pt x="1830916" y="817811"/>
                  <a:pt x="1833302" y="809774"/>
                  <a:pt x="1837320" y="802742"/>
                </a:cubicBezTo>
                <a:cubicBezTo>
                  <a:pt x="1838994" y="799728"/>
                  <a:pt x="1841108" y="796777"/>
                  <a:pt x="1843662" y="793889"/>
                </a:cubicBezTo>
                <a:cubicBezTo>
                  <a:pt x="1846215" y="791001"/>
                  <a:pt x="1849334" y="788405"/>
                  <a:pt x="1853017" y="786103"/>
                </a:cubicBezTo>
                <a:cubicBezTo>
                  <a:pt x="1856701" y="783801"/>
                  <a:pt x="1860991" y="781959"/>
                  <a:pt x="1865888" y="780578"/>
                </a:cubicBezTo>
                <a:cubicBezTo>
                  <a:pt x="1870786" y="779197"/>
                  <a:pt x="1876415" y="778506"/>
                  <a:pt x="1882778" y="778506"/>
                </a:cubicBezTo>
                <a:close/>
                <a:moveTo>
                  <a:pt x="1819242" y="778506"/>
                </a:moveTo>
                <a:lnTo>
                  <a:pt x="1819242" y="797342"/>
                </a:lnTo>
                <a:cubicBezTo>
                  <a:pt x="1813131" y="797593"/>
                  <a:pt x="1807690" y="798807"/>
                  <a:pt x="1802918" y="800984"/>
                </a:cubicBezTo>
                <a:cubicBezTo>
                  <a:pt x="1800908" y="801905"/>
                  <a:pt x="1798920" y="803077"/>
                  <a:pt x="1796953" y="804500"/>
                </a:cubicBezTo>
                <a:cubicBezTo>
                  <a:pt x="1794986" y="805923"/>
                  <a:pt x="1793228" y="807681"/>
                  <a:pt x="1791679" y="809774"/>
                </a:cubicBezTo>
                <a:cubicBezTo>
                  <a:pt x="1790130" y="811867"/>
                  <a:pt x="1788895" y="814315"/>
                  <a:pt x="1787974" y="817120"/>
                </a:cubicBezTo>
                <a:cubicBezTo>
                  <a:pt x="1787053" y="819924"/>
                  <a:pt x="1786593" y="823168"/>
                  <a:pt x="1786593" y="826852"/>
                </a:cubicBezTo>
                <a:lnTo>
                  <a:pt x="1786593" y="896545"/>
                </a:lnTo>
                <a:lnTo>
                  <a:pt x="1766501" y="896545"/>
                </a:lnTo>
                <a:lnTo>
                  <a:pt x="1766501" y="779762"/>
                </a:lnTo>
                <a:lnTo>
                  <a:pt x="1786593" y="779762"/>
                </a:lnTo>
                <a:lnTo>
                  <a:pt x="1786593" y="787924"/>
                </a:lnTo>
                <a:cubicBezTo>
                  <a:pt x="1790444" y="785161"/>
                  <a:pt x="1795027" y="782901"/>
                  <a:pt x="1800343" y="781143"/>
                </a:cubicBezTo>
                <a:cubicBezTo>
                  <a:pt x="1805659" y="779385"/>
                  <a:pt x="1811959" y="778506"/>
                  <a:pt x="1819242" y="778506"/>
                </a:cubicBezTo>
                <a:close/>
                <a:moveTo>
                  <a:pt x="1690897" y="778506"/>
                </a:moveTo>
                <a:cubicBezTo>
                  <a:pt x="1698180" y="778506"/>
                  <a:pt x="1704479" y="779385"/>
                  <a:pt x="1709795" y="781143"/>
                </a:cubicBezTo>
                <a:cubicBezTo>
                  <a:pt x="1715111" y="782901"/>
                  <a:pt x="1719695" y="785161"/>
                  <a:pt x="1723546" y="787924"/>
                </a:cubicBezTo>
                <a:lnTo>
                  <a:pt x="1723546" y="779762"/>
                </a:lnTo>
                <a:lnTo>
                  <a:pt x="1743638" y="779762"/>
                </a:lnTo>
                <a:lnTo>
                  <a:pt x="1743638" y="896545"/>
                </a:lnTo>
                <a:lnTo>
                  <a:pt x="1723546" y="896545"/>
                </a:lnTo>
                <a:lnTo>
                  <a:pt x="1723546" y="888383"/>
                </a:lnTo>
                <a:cubicBezTo>
                  <a:pt x="1719695" y="891146"/>
                  <a:pt x="1715111" y="893406"/>
                  <a:pt x="1709795" y="895164"/>
                </a:cubicBezTo>
                <a:cubicBezTo>
                  <a:pt x="1704479" y="896922"/>
                  <a:pt x="1698180" y="897801"/>
                  <a:pt x="1690897" y="897801"/>
                </a:cubicBezTo>
                <a:cubicBezTo>
                  <a:pt x="1684451" y="897801"/>
                  <a:pt x="1678779" y="897110"/>
                  <a:pt x="1673881" y="895729"/>
                </a:cubicBezTo>
                <a:cubicBezTo>
                  <a:pt x="1668984" y="894348"/>
                  <a:pt x="1664693" y="892527"/>
                  <a:pt x="1661010" y="890267"/>
                </a:cubicBezTo>
                <a:cubicBezTo>
                  <a:pt x="1657327" y="888006"/>
                  <a:pt x="1654208" y="885432"/>
                  <a:pt x="1651655" y="882544"/>
                </a:cubicBezTo>
                <a:cubicBezTo>
                  <a:pt x="1649102" y="879656"/>
                  <a:pt x="1646988" y="876705"/>
                  <a:pt x="1645313" y="873691"/>
                </a:cubicBezTo>
                <a:cubicBezTo>
                  <a:pt x="1641295" y="866659"/>
                  <a:pt x="1638909" y="858580"/>
                  <a:pt x="1638156" y="849455"/>
                </a:cubicBezTo>
                <a:lnTo>
                  <a:pt x="1638156" y="826852"/>
                </a:lnTo>
                <a:cubicBezTo>
                  <a:pt x="1638909" y="817811"/>
                  <a:pt x="1641295" y="809774"/>
                  <a:pt x="1645313" y="802742"/>
                </a:cubicBezTo>
                <a:cubicBezTo>
                  <a:pt x="1646988" y="799728"/>
                  <a:pt x="1649102" y="796777"/>
                  <a:pt x="1651655" y="793889"/>
                </a:cubicBezTo>
                <a:cubicBezTo>
                  <a:pt x="1654208" y="791001"/>
                  <a:pt x="1657327" y="788405"/>
                  <a:pt x="1661010" y="786103"/>
                </a:cubicBezTo>
                <a:cubicBezTo>
                  <a:pt x="1664693" y="783801"/>
                  <a:pt x="1668984" y="781959"/>
                  <a:pt x="1673881" y="780578"/>
                </a:cubicBezTo>
                <a:cubicBezTo>
                  <a:pt x="1678779" y="779197"/>
                  <a:pt x="1684451" y="778506"/>
                  <a:pt x="1690897" y="778506"/>
                </a:cubicBezTo>
                <a:close/>
                <a:moveTo>
                  <a:pt x="1457683" y="778506"/>
                </a:moveTo>
                <a:lnTo>
                  <a:pt x="1480537" y="778506"/>
                </a:lnTo>
                <a:lnTo>
                  <a:pt x="1507159" y="872686"/>
                </a:lnTo>
                <a:lnTo>
                  <a:pt x="1533655" y="778506"/>
                </a:lnTo>
                <a:lnTo>
                  <a:pt x="1555630" y="778506"/>
                </a:lnTo>
                <a:lnTo>
                  <a:pt x="1582252" y="872561"/>
                </a:lnTo>
                <a:lnTo>
                  <a:pt x="1608748" y="778506"/>
                </a:lnTo>
                <a:lnTo>
                  <a:pt x="1631728" y="778506"/>
                </a:lnTo>
                <a:lnTo>
                  <a:pt x="1594056" y="896545"/>
                </a:lnTo>
                <a:lnTo>
                  <a:pt x="1570574" y="896545"/>
                </a:lnTo>
                <a:lnTo>
                  <a:pt x="1544580" y="813667"/>
                </a:lnTo>
                <a:lnTo>
                  <a:pt x="1518712" y="896545"/>
                </a:lnTo>
                <a:lnTo>
                  <a:pt x="1495355" y="896545"/>
                </a:lnTo>
                <a:close/>
                <a:moveTo>
                  <a:pt x="1254253" y="778506"/>
                </a:moveTo>
                <a:cubicBezTo>
                  <a:pt x="1260616" y="778506"/>
                  <a:pt x="1266246" y="779197"/>
                  <a:pt x="1271143" y="780578"/>
                </a:cubicBezTo>
                <a:cubicBezTo>
                  <a:pt x="1276041" y="781959"/>
                  <a:pt x="1280331" y="783801"/>
                  <a:pt x="1284015" y="786103"/>
                </a:cubicBezTo>
                <a:cubicBezTo>
                  <a:pt x="1287698" y="788405"/>
                  <a:pt x="1290816" y="791001"/>
                  <a:pt x="1293370" y="793889"/>
                </a:cubicBezTo>
                <a:cubicBezTo>
                  <a:pt x="1295923" y="796777"/>
                  <a:pt x="1298037" y="799728"/>
                  <a:pt x="1299711" y="802742"/>
                </a:cubicBezTo>
                <a:cubicBezTo>
                  <a:pt x="1303729" y="809774"/>
                  <a:pt x="1306115" y="817811"/>
                  <a:pt x="1306869" y="826852"/>
                </a:cubicBezTo>
                <a:lnTo>
                  <a:pt x="1306869" y="849455"/>
                </a:lnTo>
                <a:cubicBezTo>
                  <a:pt x="1306115" y="858580"/>
                  <a:pt x="1303729" y="866659"/>
                  <a:pt x="1299711" y="873691"/>
                </a:cubicBezTo>
                <a:cubicBezTo>
                  <a:pt x="1298037" y="876705"/>
                  <a:pt x="1295923" y="879656"/>
                  <a:pt x="1293370" y="882544"/>
                </a:cubicBezTo>
                <a:cubicBezTo>
                  <a:pt x="1290816" y="885432"/>
                  <a:pt x="1287698" y="888006"/>
                  <a:pt x="1284015" y="890267"/>
                </a:cubicBezTo>
                <a:cubicBezTo>
                  <a:pt x="1280331" y="892527"/>
                  <a:pt x="1276041" y="894348"/>
                  <a:pt x="1271143" y="895729"/>
                </a:cubicBezTo>
                <a:cubicBezTo>
                  <a:pt x="1266246" y="897110"/>
                  <a:pt x="1260616" y="897801"/>
                  <a:pt x="1254253" y="897801"/>
                </a:cubicBezTo>
                <a:cubicBezTo>
                  <a:pt x="1247807" y="897801"/>
                  <a:pt x="1242136" y="897110"/>
                  <a:pt x="1237238" y="895729"/>
                </a:cubicBezTo>
                <a:cubicBezTo>
                  <a:pt x="1232341" y="894348"/>
                  <a:pt x="1228050" y="892527"/>
                  <a:pt x="1224367" y="890267"/>
                </a:cubicBezTo>
                <a:cubicBezTo>
                  <a:pt x="1220683" y="888006"/>
                  <a:pt x="1217565" y="885432"/>
                  <a:pt x="1215012" y="882544"/>
                </a:cubicBezTo>
                <a:cubicBezTo>
                  <a:pt x="1212458" y="879656"/>
                  <a:pt x="1210345" y="876705"/>
                  <a:pt x="1208670" y="873691"/>
                </a:cubicBezTo>
                <a:cubicBezTo>
                  <a:pt x="1204652" y="866659"/>
                  <a:pt x="1202266" y="858580"/>
                  <a:pt x="1201513" y="849455"/>
                </a:cubicBezTo>
                <a:lnTo>
                  <a:pt x="1201513" y="826852"/>
                </a:lnTo>
                <a:cubicBezTo>
                  <a:pt x="1202266" y="817811"/>
                  <a:pt x="1204652" y="809774"/>
                  <a:pt x="1208670" y="802742"/>
                </a:cubicBezTo>
                <a:cubicBezTo>
                  <a:pt x="1210345" y="799728"/>
                  <a:pt x="1212458" y="796777"/>
                  <a:pt x="1215012" y="793889"/>
                </a:cubicBezTo>
                <a:cubicBezTo>
                  <a:pt x="1217565" y="791001"/>
                  <a:pt x="1220683" y="788405"/>
                  <a:pt x="1224367" y="786103"/>
                </a:cubicBezTo>
                <a:cubicBezTo>
                  <a:pt x="1228050" y="783801"/>
                  <a:pt x="1232341" y="781959"/>
                  <a:pt x="1237238" y="780578"/>
                </a:cubicBezTo>
                <a:cubicBezTo>
                  <a:pt x="1242136" y="779197"/>
                  <a:pt x="1247807" y="778506"/>
                  <a:pt x="1254253" y="778506"/>
                </a:cubicBezTo>
                <a:close/>
                <a:moveTo>
                  <a:pt x="1152957" y="778506"/>
                </a:moveTo>
                <a:cubicBezTo>
                  <a:pt x="1156725" y="778506"/>
                  <a:pt x="1160199" y="778904"/>
                  <a:pt x="1163380" y="779699"/>
                </a:cubicBezTo>
                <a:cubicBezTo>
                  <a:pt x="1166561" y="780494"/>
                  <a:pt x="1169596" y="781562"/>
                  <a:pt x="1172484" y="782901"/>
                </a:cubicBezTo>
                <a:cubicBezTo>
                  <a:pt x="1175372" y="784240"/>
                  <a:pt x="1178239" y="785768"/>
                  <a:pt x="1181086" y="787484"/>
                </a:cubicBezTo>
                <a:cubicBezTo>
                  <a:pt x="1183932" y="789201"/>
                  <a:pt x="1186904" y="790980"/>
                  <a:pt x="1190002" y="792821"/>
                </a:cubicBezTo>
                <a:lnTo>
                  <a:pt x="1179956" y="808267"/>
                </a:lnTo>
                <a:cubicBezTo>
                  <a:pt x="1173175" y="803997"/>
                  <a:pt x="1167503" y="800942"/>
                  <a:pt x="1162940" y="799100"/>
                </a:cubicBezTo>
                <a:cubicBezTo>
                  <a:pt x="1158378" y="797258"/>
                  <a:pt x="1155050" y="796337"/>
                  <a:pt x="1152957" y="796337"/>
                </a:cubicBezTo>
                <a:cubicBezTo>
                  <a:pt x="1151032" y="796337"/>
                  <a:pt x="1149148" y="796651"/>
                  <a:pt x="1147307" y="797279"/>
                </a:cubicBezTo>
                <a:cubicBezTo>
                  <a:pt x="1145465" y="797907"/>
                  <a:pt x="1143853" y="798765"/>
                  <a:pt x="1142472" y="799853"/>
                </a:cubicBezTo>
                <a:cubicBezTo>
                  <a:pt x="1141091" y="800942"/>
                  <a:pt x="1139981" y="802281"/>
                  <a:pt x="1139144" y="803872"/>
                </a:cubicBezTo>
                <a:cubicBezTo>
                  <a:pt x="1138307" y="805462"/>
                  <a:pt x="1137889" y="807179"/>
                  <a:pt x="1137889" y="809020"/>
                </a:cubicBezTo>
                <a:cubicBezTo>
                  <a:pt x="1137889" y="811867"/>
                  <a:pt x="1138516" y="814378"/>
                  <a:pt x="1139772" y="816555"/>
                </a:cubicBezTo>
                <a:cubicBezTo>
                  <a:pt x="1141028" y="818731"/>
                  <a:pt x="1142660" y="820657"/>
                  <a:pt x="1144669" y="822331"/>
                </a:cubicBezTo>
                <a:cubicBezTo>
                  <a:pt x="1146679" y="824005"/>
                  <a:pt x="1148981" y="825533"/>
                  <a:pt x="1151576" y="826915"/>
                </a:cubicBezTo>
                <a:cubicBezTo>
                  <a:pt x="1154171" y="828296"/>
                  <a:pt x="1156850" y="829614"/>
                  <a:pt x="1159613" y="830870"/>
                </a:cubicBezTo>
                <a:cubicBezTo>
                  <a:pt x="1162961" y="832377"/>
                  <a:pt x="1166394" y="834114"/>
                  <a:pt x="1169910" y="836081"/>
                </a:cubicBezTo>
                <a:cubicBezTo>
                  <a:pt x="1173426" y="838049"/>
                  <a:pt x="1176607" y="840414"/>
                  <a:pt x="1179453" y="843176"/>
                </a:cubicBezTo>
                <a:cubicBezTo>
                  <a:pt x="1182300" y="845939"/>
                  <a:pt x="1184623" y="849204"/>
                  <a:pt x="1186423" y="852971"/>
                </a:cubicBezTo>
                <a:cubicBezTo>
                  <a:pt x="1188223" y="856738"/>
                  <a:pt x="1189123" y="861175"/>
                  <a:pt x="1189123" y="866282"/>
                </a:cubicBezTo>
                <a:lnTo>
                  <a:pt x="1189123" y="866910"/>
                </a:lnTo>
                <a:cubicBezTo>
                  <a:pt x="1189123" y="872268"/>
                  <a:pt x="1188160" y="876893"/>
                  <a:pt x="1186234" y="880786"/>
                </a:cubicBezTo>
                <a:cubicBezTo>
                  <a:pt x="1184309" y="884679"/>
                  <a:pt x="1181714" y="887881"/>
                  <a:pt x="1178449" y="890392"/>
                </a:cubicBezTo>
                <a:cubicBezTo>
                  <a:pt x="1175184" y="892904"/>
                  <a:pt x="1171354" y="894766"/>
                  <a:pt x="1166959" y="895980"/>
                </a:cubicBezTo>
                <a:cubicBezTo>
                  <a:pt x="1162564" y="897194"/>
                  <a:pt x="1157897" y="897801"/>
                  <a:pt x="1152957" y="897801"/>
                </a:cubicBezTo>
                <a:cubicBezTo>
                  <a:pt x="1147181" y="897801"/>
                  <a:pt x="1142032" y="897131"/>
                  <a:pt x="1137512" y="895792"/>
                </a:cubicBezTo>
                <a:cubicBezTo>
                  <a:pt x="1132991" y="894452"/>
                  <a:pt x="1129077" y="892904"/>
                  <a:pt x="1125771" y="891146"/>
                </a:cubicBezTo>
                <a:cubicBezTo>
                  <a:pt x="1122464" y="889388"/>
                  <a:pt x="1119785" y="887630"/>
                  <a:pt x="1117734" y="885871"/>
                </a:cubicBezTo>
                <a:cubicBezTo>
                  <a:pt x="1115683" y="884113"/>
                  <a:pt x="1114239" y="882774"/>
                  <a:pt x="1113402" y="881853"/>
                </a:cubicBezTo>
                <a:lnTo>
                  <a:pt x="1125457" y="870049"/>
                </a:lnTo>
                <a:cubicBezTo>
                  <a:pt x="1126964" y="871305"/>
                  <a:pt x="1128784" y="872561"/>
                  <a:pt x="1130919" y="873816"/>
                </a:cubicBezTo>
                <a:cubicBezTo>
                  <a:pt x="1133054" y="875072"/>
                  <a:pt x="1135335" y="876181"/>
                  <a:pt x="1137763" y="877144"/>
                </a:cubicBezTo>
                <a:cubicBezTo>
                  <a:pt x="1140191" y="878107"/>
                  <a:pt x="1142681" y="878902"/>
                  <a:pt x="1145235" y="879530"/>
                </a:cubicBezTo>
                <a:cubicBezTo>
                  <a:pt x="1147788" y="880158"/>
                  <a:pt x="1150320" y="880472"/>
                  <a:pt x="1152832" y="880472"/>
                </a:cubicBezTo>
                <a:cubicBezTo>
                  <a:pt x="1158357" y="880472"/>
                  <a:pt x="1162710" y="879216"/>
                  <a:pt x="1165892" y="876705"/>
                </a:cubicBezTo>
                <a:cubicBezTo>
                  <a:pt x="1169073" y="874193"/>
                  <a:pt x="1170663" y="870928"/>
                  <a:pt x="1170663" y="866910"/>
                </a:cubicBezTo>
                <a:cubicBezTo>
                  <a:pt x="1170663" y="864482"/>
                  <a:pt x="1170098" y="862305"/>
                  <a:pt x="1168968" y="860380"/>
                </a:cubicBezTo>
                <a:cubicBezTo>
                  <a:pt x="1167838" y="858455"/>
                  <a:pt x="1166352" y="856697"/>
                  <a:pt x="1164510" y="855106"/>
                </a:cubicBezTo>
                <a:cubicBezTo>
                  <a:pt x="1162668" y="853515"/>
                  <a:pt x="1160575" y="852113"/>
                  <a:pt x="1158232" y="850899"/>
                </a:cubicBezTo>
                <a:cubicBezTo>
                  <a:pt x="1155887" y="849685"/>
                  <a:pt x="1153460" y="848534"/>
                  <a:pt x="1150948" y="847446"/>
                </a:cubicBezTo>
                <a:cubicBezTo>
                  <a:pt x="1147432" y="845939"/>
                  <a:pt x="1143832" y="844223"/>
                  <a:pt x="1140149" y="842297"/>
                </a:cubicBezTo>
                <a:cubicBezTo>
                  <a:pt x="1136465" y="840372"/>
                  <a:pt x="1133117" y="837965"/>
                  <a:pt x="1130103" y="835077"/>
                </a:cubicBezTo>
                <a:cubicBezTo>
                  <a:pt x="1127089" y="832189"/>
                  <a:pt x="1124599" y="828652"/>
                  <a:pt x="1122631" y="824466"/>
                </a:cubicBezTo>
                <a:cubicBezTo>
                  <a:pt x="1120664" y="820280"/>
                  <a:pt x="1119680" y="815132"/>
                  <a:pt x="1119680" y="809020"/>
                </a:cubicBezTo>
                <a:cubicBezTo>
                  <a:pt x="1119680" y="803411"/>
                  <a:pt x="1120664" y="798661"/>
                  <a:pt x="1122631" y="794768"/>
                </a:cubicBezTo>
                <a:cubicBezTo>
                  <a:pt x="1124599" y="790875"/>
                  <a:pt x="1127152" y="787736"/>
                  <a:pt x="1130291" y="785350"/>
                </a:cubicBezTo>
                <a:cubicBezTo>
                  <a:pt x="1133431" y="782964"/>
                  <a:pt x="1136989" y="781227"/>
                  <a:pt x="1140965" y="780138"/>
                </a:cubicBezTo>
                <a:cubicBezTo>
                  <a:pt x="1144942" y="779050"/>
                  <a:pt x="1148939" y="778506"/>
                  <a:pt x="1152957" y="778506"/>
                </a:cubicBezTo>
                <a:close/>
                <a:moveTo>
                  <a:pt x="986047" y="778506"/>
                </a:moveTo>
                <a:cubicBezTo>
                  <a:pt x="993330" y="778506"/>
                  <a:pt x="999630" y="779385"/>
                  <a:pt x="1004945" y="781143"/>
                </a:cubicBezTo>
                <a:cubicBezTo>
                  <a:pt x="1010261" y="782901"/>
                  <a:pt x="1014845" y="785161"/>
                  <a:pt x="1018696" y="787924"/>
                </a:cubicBezTo>
                <a:lnTo>
                  <a:pt x="1018696" y="779762"/>
                </a:lnTo>
                <a:lnTo>
                  <a:pt x="1038788" y="779762"/>
                </a:lnTo>
                <a:lnTo>
                  <a:pt x="1038788" y="896545"/>
                </a:lnTo>
                <a:lnTo>
                  <a:pt x="1018696" y="896545"/>
                </a:lnTo>
                <a:lnTo>
                  <a:pt x="1018696" y="888383"/>
                </a:lnTo>
                <a:cubicBezTo>
                  <a:pt x="1014845" y="891146"/>
                  <a:pt x="1010261" y="893406"/>
                  <a:pt x="1004945" y="895164"/>
                </a:cubicBezTo>
                <a:cubicBezTo>
                  <a:pt x="999630" y="896922"/>
                  <a:pt x="993330" y="897801"/>
                  <a:pt x="986047" y="897801"/>
                </a:cubicBezTo>
                <a:cubicBezTo>
                  <a:pt x="979601" y="897801"/>
                  <a:pt x="973929" y="897110"/>
                  <a:pt x="969031" y="895729"/>
                </a:cubicBezTo>
                <a:cubicBezTo>
                  <a:pt x="964134" y="894348"/>
                  <a:pt x="959844" y="892527"/>
                  <a:pt x="956160" y="890267"/>
                </a:cubicBezTo>
                <a:cubicBezTo>
                  <a:pt x="952477" y="888006"/>
                  <a:pt x="949358" y="885432"/>
                  <a:pt x="946805" y="882544"/>
                </a:cubicBezTo>
                <a:cubicBezTo>
                  <a:pt x="944252" y="879656"/>
                  <a:pt x="942138" y="876705"/>
                  <a:pt x="940463" y="873691"/>
                </a:cubicBezTo>
                <a:cubicBezTo>
                  <a:pt x="936445" y="866659"/>
                  <a:pt x="934059" y="858580"/>
                  <a:pt x="933306" y="849455"/>
                </a:cubicBezTo>
                <a:lnTo>
                  <a:pt x="933306" y="826852"/>
                </a:lnTo>
                <a:cubicBezTo>
                  <a:pt x="934059" y="817811"/>
                  <a:pt x="936445" y="809774"/>
                  <a:pt x="940463" y="802742"/>
                </a:cubicBezTo>
                <a:cubicBezTo>
                  <a:pt x="942138" y="799728"/>
                  <a:pt x="944252" y="796777"/>
                  <a:pt x="946805" y="793889"/>
                </a:cubicBezTo>
                <a:cubicBezTo>
                  <a:pt x="949358" y="791001"/>
                  <a:pt x="952477" y="788405"/>
                  <a:pt x="956160" y="786103"/>
                </a:cubicBezTo>
                <a:cubicBezTo>
                  <a:pt x="959844" y="783801"/>
                  <a:pt x="964134" y="781959"/>
                  <a:pt x="969031" y="780578"/>
                </a:cubicBezTo>
                <a:cubicBezTo>
                  <a:pt x="973929" y="779197"/>
                  <a:pt x="979601" y="778506"/>
                  <a:pt x="986047" y="778506"/>
                </a:cubicBezTo>
                <a:close/>
                <a:moveTo>
                  <a:pt x="757447" y="778506"/>
                </a:moveTo>
                <a:cubicBezTo>
                  <a:pt x="764730" y="778506"/>
                  <a:pt x="771029" y="779385"/>
                  <a:pt x="776345" y="781143"/>
                </a:cubicBezTo>
                <a:cubicBezTo>
                  <a:pt x="781661" y="782901"/>
                  <a:pt x="786245" y="785161"/>
                  <a:pt x="790096" y="787924"/>
                </a:cubicBezTo>
                <a:lnTo>
                  <a:pt x="790096" y="779762"/>
                </a:lnTo>
                <a:lnTo>
                  <a:pt x="810188" y="779762"/>
                </a:lnTo>
                <a:lnTo>
                  <a:pt x="810188" y="896545"/>
                </a:lnTo>
                <a:lnTo>
                  <a:pt x="790096" y="896545"/>
                </a:lnTo>
                <a:lnTo>
                  <a:pt x="790096" y="888383"/>
                </a:lnTo>
                <a:cubicBezTo>
                  <a:pt x="786245" y="891146"/>
                  <a:pt x="781661" y="893406"/>
                  <a:pt x="776345" y="895164"/>
                </a:cubicBezTo>
                <a:cubicBezTo>
                  <a:pt x="771029" y="896922"/>
                  <a:pt x="764730" y="897801"/>
                  <a:pt x="757447" y="897801"/>
                </a:cubicBezTo>
                <a:cubicBezTo>
                  <a:pt x="751000" y="897801"/>
                  <a:pt x="745329" y="897110"/>
                  <a:pt x="740431" y="895729"/>
                </a:cubicBezTo>
                <a:cubicBezTo>
                  <a:pt x="735534" y="894348"/>
                  <a:pt x="731244" y="892527"/>
                  <a:pt x="727560" y="890267"/>
                </a:cubicBezTo>
                <a:cubicBezTo>
                  <a:pt x="723877" y="888006"/>
                  <a:pt x="720758" y="885432"/>
                  <a:pt x="718205" y="882544"/>
                </a:cubicBezTo>
                <a:cubicBezTo>
                  <a:pt x="715651" y="879656"/>
                  <a:pt x="713538" y="876705"/>
                  <a:pt x="711863" y="873691"/>
                </a:cubicBezTo>
                <a:cubicBezTo>
                  <a:pt x="707845" y="866659"/>
                  <a:pt x="705459" y="858580"/>
                  <a:pt x="704706" y="849455"/>
                </a:cubicBezTo>
                <a:lnTo>
                  <a:pt x="704706" y="826852"/>
                </a:lnTo>
                <a:cubicBezTo>
                  <a:pt x="705459" y="817811"/>
                  <a:pt x="707845" y="809774"/>
                  <a:pt x="711863" y="802742"/>
                </a:cubicBezTo>
                <a:cubicBezTo>
                  <a:pt x="713538" y="799728"/>
                  <a:pt x="715651" y="796777"/>
                  <a:pt x="718205" y="793889"/>
                </a:cubicBezTo>
                <a:cubicBezTo>
                  <a:pt x="720758" y="791001"/>
                  <a:pt x="723877" y="788405"/>
                  <a:pt x="727560" y="786103"/>
                </a:cubicBezTo>
                <a:cubicBezTo>
                  <a:pt x="731244" y="783801"/>
                  <a:pt x="735534" y="781959"/>
                  <a:pt x="740431" y="780578"/>
                </a:cubicBezTo>
                <a:cubicBezTo>
                  <a:pt x="745329" y="779197"/>
                  <a:pt x="751000" y="778506"/>
                  <a:pt x="757447" y="778506"/>
                </a:cubicBezTo>
                <a:close/>
                <a:moveTo>
                  <a:pt x="458297" y="778506"/>
                </a:moveTo>
                <a:cubicBezTo>
                  <a:pt x="464660" y="778506"/>
                  <a:pt x="470290" y="779197"/>
                  <a:pt x="475187" y="780578"/>
                </a:cubicBezTo>
                <a:cubicBezTo>
                  <a:pt x="480084" y="781959"/>
                  <a:pt x="484375" y="783801"/>
                  <a:pt x="488058" y="786103"/>
                </a:cubicBezTo>
                <a:cubicBezTo>
                  <a:pt x="491742" y="788405"/>
                  <a:pt x="494881" y="791001"/>
                  <a:pt x="497476" y="793889"/>
                </a:cubicBezTo>
                <a:cubicBezTo>
                  <a:pt x="500072" y="796777"/>
                  <a:pt x="502206" y="799728"/>
                  <a:pt x="503881" y="802742"/>
                </a:cubicBezTo>
                <a:cubicBezTo>
                  <a:pt x="507899" y="809774"/>
                  <a:pt x="510285" y="817811"/>
                  <a:pt x="511038" y="826852"/>
                </a:cubicBezTo>
                <a:lnTo>
                  <a:pt x="511038" y="896545"/>
                </a:lnTo>
                <a:lnTo>
                  <a:pt x="490947" y="896545"/>
                </a:lnTo>
                <a:lnTo>
                  <a:pt x="490947" y="826852"/>
                </a:lnTo>
                <a:cubicBezTo>
                  <a:pt x="490947" y="823336"/>
                  <a:pt x="490486" y="820238"/>
                  <a:pt x="489565" y="817559"/>
                </a:cubicBezTo>
                <a:cubicBezTo>
                  <a:pt x="488644" y="814880"/>
                  <a:pt x="487410" y="812557"/>
                  <a:pt x="485861" y="810590"/>
                </a:cubicBezTo>
                <a:cubicBezTo>
                  <a:pt x="484312" y="808623"/>
                  <a:pt x="482554" y="806969"/>
                  <a:pt x="480587" y="805630"/>
                </a:cubicBezTo>
                <a:cubicBezTo>
                  <a:pt x="478619" y="804290"/>
                  <a:pt x="476631" y="803160"/>
                  <a:pt x="474622" y="802239"/>
                </a:cubicBezTo>
                <a:cubicBezTo>
                  <a:pt x="469850" y="800146"/>
                  <a:pt x="464409" y="798974"/>
                  <a:pt x="458297" y="798723"/>
                </a:cubicBezTo>
                <a:cubicBezTo>
                  <a:pt x="452186" y="798974"/>
                  <a:pt x="446745" y="800146"/>
                  <a:pt x="441973" y="802239"/>
                </a:cubicBezTo>
                <a:cubicBezTo>
                  <a:pt x="439964" y="803160"/>
                  <a:pt x="437975" y="804290"/>
                  <a:pt x="436008" y="805630"/>
                </a:cubicBezTo>
                <a:cubicBezTo>
                  <a:pt x="434041" y="806969"/>
                  <a:pt x="432283" y="808623"/>
                  <a:pt x="430734" y="810590"/>
                </a:cubicBezTo>
                <a:cubicBezTo>
                  <a:pt x="429185" y="812557"/>
                  <a:pt x="427950" y="814880"/>
                  <a:pt x="427030" y="817559"/>
                </a:cubicBezTo>
                <a:cubicBezTo>
                  <a:pt x="426109" y="820238"/>
                  <a:pt x="425648" y="823336"/>
                  <a:pt x="425648" y="826852"/>
                </a:cubicBezTo>
                <a:lnTo>
                  <a:pt x="425648" y="896545"/>
                </a:lnTo>
                <a:lnTo>
                  <a:pt x="405556" y="896545"/>
                </a:lnTo>
                <a:lnTo>
                  <a:pt x="405556" y="779762"/>
                </a:lnTo>
                <a:lnTo>
                  <a:pt x="425648" y="779762"/>
                </a:lnTo>
                <a:lnTo>
                  <a:pt x="425648" y="788050"/>
                </a:lnTo>
                <a:cubicBezTo>
                  <a:pt x="429415" y="785287"/>
                  <a:pt x="433957" y="783006"/>
                  <a:pt x="439273" y="781206"/>
                </a:cubicBezTo>
                <a:cubicBezTo>
                  <a:pt x="444589" y="779406"/>
                  <a:pt x="450930" y="778506"/>
                  <a:pt x="458297" y="778506"/>
                </a:cubicBezTo>
                <a:close/>
                <a:moveTo>
                  <a:pt x="328822" y="778506"/>
                </a:moveTo>
                <a:cubicBezTo>
                  <a:pt x="336105" y="778506"/>
                  <a:pt x="342404" y="779385"/>
                  <a:pt x="347720" y="781143"/>
                </a:cubicBezTo>
                <a:cubicBezTo>
                  <a:pt x="353036" y="782901"/>
                  <a:pt x="357620" y="785161"/>
                  <a:pt x="361471" y="787924"/>
                </a:cubicBezTo>
                <a:lnTo>
                  <a:pt x="361471" y="779762"/>
                </a:lnTo>
                <a:lnTo>
                  <a:pt x="381563" y="779762"/>
                </a:lnTo>
                <a:lnTo>
                  <a:pt x="381563" y="896545"/>
                </a:lnTo>
                <a:lnTo>
                  <a:pt x="361471" y="896545"/>
                </a:lnTo>
                <a:lnTo>
                  <a:pt x="361471" y="888383"/>
                </a:lnTo>
                <a:cubicBezTo>
                  <a:pt x="357620" y="891146"/>
                  <a:pt x="353036" y="893406"/>
                  <a:pt x="347720" y="895164"/>
                </a:cubicBezTo>
                <a:cubicBezTo>
                  <a:pt x="342404" y="896922"/>
                  <a:pt x="336105" y="897801"/>
                  <a:pt x="328822" y="897801"/>
                </a:cubicBezTo>
                <a:cubicBezTo>
                  <a:pt x="322375" y="897801"/>
                  <a:pt x="316704" y="897110"/>
                  <a:pt x="311806" y="895729"/>
                </a:cubicBezTo>
                <a:cubicBezTo>
                  <a:pt x="306909" y="894348"/>
                  <a:pt x="302619" y="892527"/>
                  <a:pt x="298935" y="890267"/>
                </a:cubicBezTo>
                <a:cubicBezTo>
                  <a:pt x="295252" y="888006"/>
                  <a:pt x="292133" y="885432"/>
                  <a:pt x="289580" y="882544"/>
                </a:cubicBezTo>
                <a:cubicBezTo>
                  <a:pt x="287026" y="879656"/>
                  <a:pt x="284913" y="876705"/>
                  <a:pt x="283238" y="873691"/>
                </a:cubicBezTo>
                <a:cubicBezTo>
                  <a:pt x="279220" y="866659"/>
                  <a:pt x="276834" y="858580"/>
                  <a:pt x="276081" y="849455"/>
                </a:cubicBezTo>
                <a:lnTo>
                  <a:pt x="276081" y="826852"/>
                </a:lnTo>
                <a:cubicBezTo>
                  <a:pt x="276834" y="817811"/>
                  <a:pt x="279220" y="809774"/>
                  <a:pt x="283238" y="802742"/>
                </a:cubicBezTo>
                <a:cubicBezTo>
                  <a:pt x="284913" y="799728"/>
                  <a:pt x="287026" y="796777"/>
                  <a:pt x="289580" y="793889"/>
                </a:cubicBezTo>
                <a:cubicBezTo>
                  <a:pt x="292133" y="791001"/>
                  <a:pt x="295252" y="788405"/>
                  <a:pt x="298935" y="786103"/>
                </a:cubicBezTo>
                <a:cubicBezTo>
                  <a:pt x="302619" y="783801"/>
                  <a:pt x="306909" y="781959"/>
                  <a:pt x="311806" y="780578"/>
                </a:cubicBezTo>
                <a:cubicBezTo>
                  <a:pt x="316704" y="779197"/>
                  <a:pt x="322375" y="778506"/>
                  <a:pt x="328822" y="778506"/>
                </a:cubicBezTo>
                <a:close/>
                <a:moveTo>
                  <a:pt x="209894" y="778506"/>
                </a:moveTo>
                <a:cubicBezTo>
                  <a:pt x="216256" y="778506"/>
                  <a:pt x="221886" y="779197"/>
                  <a:pt x="226784" y="780578"/>
                </a:cubicBezTo>
                <a:cubicBezTo>
                  <a:pt x="231681" y="781959"/>
                  <a:pt x="235971" y="783801"/>
                  <a:pt x="239655" y="786103"/>
                </a:cubicBezTo>
                <a:cubicBezTo>
                  <a:pt x="243338" y="788405"/>
                  <a:pt x="246478" y="791001"/>
                  <a:pt x="249073" y="793889"/>
                </a:cubicBezTo>
                <a:cubicBezTo>
                  <a:pt x="251668" y="796777"/>
                  <a:pt x="253803" y="799728"/>
                  <a:pt x="255477" y="802742"/>
                </a:cubicBezTo>
                <a:cubicBezTo>
                  <a:pt x="259496" y="809774"/>
                  <a:pt x="261881" y="817811"/>
                  <a:pt x="262635" y="826852"/>
                </a:cubicBezTo>
                <a:lnTo>
                  <a:pt x="262635" y="849455"/>
                </a:lnTo>
                <a:cubicBezTo>
                  <a:pt x="261881" y="858580"/>
                  <a:pt x="259496" y="866659"/>
                  <a:pt x="255477" y="873691"/>
                </a:cubicBezTo>
                <a:cubicBezTo>
                  <a:pt x="253803" y="876705"/>
                  <a:pt x="251668" y="879656"/>
                  <a:pt x="249073" y="882544"/>
                </a:cubicBezTo>
                <a:cubicBezTo>
                  <a:pt x="246478" y="885432"/>
                  <a:pt x="243338" y="888006"/>
                  <a:pt x="239655" y="890267"/>
                </a:cubicBezTo>
                <a:cubicBezTo>
                  <a:pt x="235971" y="892527"/>
                  <a:pt x="231681" y="894348"/>
                  <a:pt x="226784" y="895729"/>
                </a:cubicBezTo>
                <a:cubicBezTo>
                  <a:pt x="221886" y="897110"/>
                  <a:pt x="216256" y="897801"/>
                  <a:pt x="209894" y="897801"/>
                </a:cubicBezTo>
                <a:cubicBezTo>
                  <a:pt x="202611" y="897801"/>
                  <a:pt x="196311" y="896922"/>
                  <a:pt x="190995" y="895164"/>
                </a:cubicBezTo>
                <a:cubicBezTo>
                  <a:pt x="185679" y="893406"/>
                  <a:pt x="181096" y="891146"/>
                  <a:pt x="177245" y="888383"/>
                </a:cubicBezTo>
                <a:lnTo>
                  <a:pt x="177245" y="941752"/>
                </a:lnTo>
                <a:lnTo>
                  <a:pt x="157153" y="941752"/>
                </a:lnTo>
                <a:lnTo>
                  <a:pt x="157153" y="779762"/>
                </a:lnTo>
                <a:lnTo>
                  <a:pt x="177245" y="779762"/>
                </a:lnTo>
                <a:lnTo>
                  <a:pt x="177245" y="787924"/>
                </a:lnTo>
                <a:cubicBezTo>
                  <a:pt x="181096" y="785161"/>
                  <a:pt x="185679" y="782901"/>
                  <a:pt x="190995" y="781143"/>
                </a:cubicBezTo>
                <a:cubicBezTo>
                  <a:pt x="196311" y="779385"/>
                  <a:pt x="202611" y="778506"/>
                  <a:pt x="209894" y="778506"/>
                </a:cubicBezTo>
                <a:close/>
                <a:moveTo>
                  <a:pt x="31770" y="774613"/>
                </a:moveTo>
                <a:cubicBezTo>
                  <a:pt x="40560" y="774613"/>
                  <a:pt x="48074" y="777711"/>
                  <a:pt x="54310" y="783906"/>
                </a:cubicBezTo>
                <a:cubicBezTo>
                  <a:pt x="60547" y="790101"/>
                  <a:pt x="63666" y="797593"/>
                  <a:pt x="63666" y="806383"/>
                </a:cubicBezTo>
                <a:cubicBezTo>
                  <a:pt x="63666" y="815173"/>
                  <a:pt x="60547" y="822687"/>
                  <a:pt x="54310" y="828924"/>
                </a:cubicBezTo>
                <a:cubicBezTo>
                  <a:pt x="48074" y="835161"/>
                  <a:pt x="40560" y="838279"/>
                  <a:pt x="31770" y="838279"/>
                </a:cubicBezTo>
                <a:cubicBezTo>
                  <a:pt x="23063" y="838279"/>
                  <a:pt x="15592" y="835161"/>
                  <a:pt x="9355" y="828924"/>
                </a:cubicBezTo>
                <a:cubicBezTo>
                  <a:pt x="3118" y="822687"/>
                  <a:pt x="0" y="815173"/>
                  <a:pt x="0" y="806383"/>
                </a:cubicBezTo>
                <a:cubicBezTo>
                  <a:pt x="0" y="797593"/>
                  <a:pt x="3118" y="790101"/>
                  <a:pt x="9355" y="783906"/>
                </a:cubicBezTo>
                <a:cubicBezTo>
                  <a:pt x="15592" y="777711"/>
                  <a:pt x="23063" y="774613"/>
                  <a:pt x="31770" y="774613"/>
                </a:cubicBezTo>
                <a:close/>
                <a:moveTo>
                  <a:pt x="848120" y="770972"/>
                </a:moveTo>
                <a:cubicBezTo>
                  <a:pt x="849962" y="770972"/>
                  <a:pt x="851699" y="771327"/>
                  <a:pt x="853331" y="772039"/>
                </a:cubicBezTo>
                <a:cubicBezTo>
                  <a:pt x="854964" y="772750"/>
                  <a:pt x="856408" y="773713"/>
                  <a:pt x="857664" y="774927"/>
                </a:cubicBezTo>
                <a:cubicBezTo>
                  <a:pt x="858920" y="776141"/>
                  <a:pt x="859903" y="777585"/>
                  <a:pt x="860615" y="779259"/>
                </a:cubicBezTo>
                <a:cubicBezTo>
                  <a:pt x="861326" y="780934"/>
                  <a:pt x="861682" y="782692"/>
                  <a:pt x="861682" y="784533"/>
                </a:cubicBezTo>
                <a:cubicBezTo>
                  <a:pt x="861682" y="786375"/>
                  <a:pt x="861326" y="788112"/>
                  <a:pt x="860615" y="789745"/>
                </a:cubicBezTo>
                <a:cubicBezTo>
                  <a:pt x="859903" y="791377"/>
                  <a:pt x="858920" y="792821"/>
                  <a:pt x="857664" y="794077"/>
                </a:cubicBezTo>
                <a:cubicBezTo>
                  <a:pt x="856408" y="795333"/>
                  <a:pt x="854964" y="796316"/>
                  <a:pt x="853331" y="797028"/>
                </a:cubicBezTo>
                <a:cubicBezTo>
                  <a:pt x="851699" y="797740"/>
                  <a:pt x="849962" y="798095"/>
                  <a:pt x="848120" y="798095"/>
                </a:cubicBezTo>
                <a:cubicBezTo>
                  <a:pt x="846195" y="798095"/>
                  <a:pt x="844416" y="797740"/>
                  <a:pt x="842783" y="797028"/>
                </a:cubicBezTo>
                <a:cubicBezTo>
                  <a:pt x="841151" y="796316"/>
                  <a:pt x="839728" y="795333"/>
                  <a:pt x="838514" y="794077"/>
                </a:cubicBezTo>
                <a:cubicBezTo>
                  <a:pt x="837300" y="792821"/>
                  <a:pt x="836337" y="791377"/>
                  <a:pt x="835626" y="789745"/>
                </a:cubicBezTo>
                <a:cubicBezTo>
                  <a:pt x="834914" y="788112"/>
                  <a:pt x="834558" y="786375"/>
                  <a:pt x="834558" y="784533"/>
                </a:cubicBezTo>
                <a:cubicBezTo>
                  <a:pt x="834558" y="782692"/>
                  <a:pt x="834914" y="780934"/>
                  <a:pt x="835626" y="779259"/>
                </a:cubicBezTo>
                <a:cubicBezTo>
                  <a:pt x="836337" y="777585"/>
                  <a:pt x="837300" y="776141"/>
                  <a:pt x="838514" y="774927"/>
                </a:cubicBezTo>
                <a:cubicBezTo>
                  <a:pt x="839728" y="773713"/>
                  <a:pt x="841151" y="772750"/>
                  <a:pt x="842783" y="772039"/>
                </a:cubicBezTo>
                <a:cubicBezTo>
                  <a:pt x="844416" y="771327"/>
                  <a:pt x="846195" y="770972"/>
                  <a:pt x="848120" y="770972"/>
                </a:cubicBezTo>
                <a:close/>
                <a:moveTo>
                  <a:pt x="4891975" y="740834"/>
                </a:moveTo>
                <a:lnTo>
                  <a:pt x="4912067" y="740834"/>
                </a:lnTo>
                <a:lnTo>
                  <a:pt x="4912067" y="896545"/>
                </a:lnTo>
                <a:lnTo>
                  <a:pt x="4891975" y="896545"/>
                </a:lnTo>
                <a:close/>
                <a:moveTo>
                  <a:pt x="539051" y="740834"/>
                </a:moveTo>
                <a:lnTo>
                  <a:pt x="559142" y="740834"/>
                </a:lnTo>
                <a:lnTo>
                  <a:pt x="559142" y="896545"/>
                </a:lnTo>
                <a:lnTo>
                  <a:pt x="539051" y="896545"/>
                </a:lnTo>
                <a:close/>
                <a:moveTo>
                  <a:pt x="4992700" y="738322"/>
                </a:moveTo>
                <a:cubicBezTo>
                  <a:pt x="4998224" y="738322"/>
                  <a:pt x="5003268" y="738950"/>
                  <a:pt x="5007831" y="740206"/>
                </a:cubicBezTo>
                <a:cubicBezTo>
                  <a:pt x="5012394" y="741462"/>
                  <a:pt x="5016349" y="742801"/>
                  <a:pt x="5019698" y="744224"/>
                </a:cubicBezTo>
                <a:cubicBezTo>
                  <a:pt x="5023632" y="745899"/>
                  <a:pt x="5027148" y="747824"/>
                  <a:pt x="5030246" y="750001"/>
                </a:cubicBezTo>
                <a:lnTo>
                  <a:pt x="5040543" y="757033"/>
                </a:lnTo>
                <a:lnTo>
                  <a:pt x="5029367" y="773860"/>
                </a:lnTo>
                <a:lnTo>
                  <a:pt x="5020828" y="768334"/>
                </a:lnTo>
                <a:cubicBezTo>
                  <a:pt x="5018735" y="766995"/>
                  <a:pt x="5016391" y="765718"/>
                  <a:pt x="5013796" y="764504"/>
                </a:cubicBezTo>
                <a:cubicBezTo>
                  <a:pt x="5011200" y="763291"/>
                  <a:pt x="5008584" y="762223"/>
                  <a:pt x="5005948" y="761302"/>
                </a:cubicBezTo>
                <a:cubicBezTo>
                  <a:pt x="5003310" y="760381"/>
                  <a:pt x="5000820" y="759670"/>
                  <a:pt x="4998476" y="759168"/>
                </a:cubicBezTo>
                <a:cubicBezTo>
                  <a:pt x="4996132" y="758665"/>
                  <a:pt x="4994206" y="758414"/>
                  <a:pt x="4992700" y="758414"/>
                </a:cubicBezTo>
                <a:cubicBezTo>
                  <a:pt x="4989518" y="758414"/>
                  <a:pt x="4986504" y="758896"/>
                  <a:pt x="4983658" y="759858"/>
                </a:cubicBezTo>
                <a:cubicBezTo>
                  <a:pt x="4980812" y="760821"/>
                  <a:pt x="4978300" y="762181"/>
                  <a:pt x="4976124" y="763939"/>
                </a:cubicBezTo>
                <a:cubicBezTo>
                  <a:pt x="4973947" y="765697"/>
                  <a:pt x="4972210" y="767790"/>
                  <a:pt x="4970912" y="770218"/>
                </a:cubicBezTo>
                <a:cubicBezTo>
                  <a:pt x="4969614" y="772646"/>
                  <a:pt x="4968966" y="775325"/>
                  <a:pt x="4968966" y="778255"/>
                </a:cubicBezTo>
                <a:cubicBezTo>
                  <a:pt x="4968966" y="783110"/>
                  <a:pt x="4969992" y="787233"/>
                  <a:pt x="4972042" y="790624"/>
                </a:cubicBezTo>
                <a:cubicBezTo>
                  <a:pt x="4974094" y="794014"/>
                  <a:pt x="4976794" y="797007"/>
                  <a:pt x="4980142" y="799602"/>
                </a:cubicBezTo>
                <a:cubicBezTo>
                  <a:pt x="4983490" y="802198"/>
                  <a:pt x="4987300" y="804500"/>
                  <a:pt x="4991569" y="806509"/>
                </a:cubicBezTo>
                <a:cubicBezTo>
                  <a:pt x="4995838" y="808518"/>
                  <a:pt x="5000213" y="810569"/>
                  <a:pt x="5004692" y="812662"/>
                </a:cubicBezTo>
                <a:cubicBezTo>
                  <a:pt x="5009170" y="814755"/>
                  <a:pt x="5013544" y="817015"/>
                  <a:pt x="5017814" y="819443"/>
                </a:cubicBezTo>
                <a:cubicBezTo>
                  <a:pt x="5022084" y="821871"/>
                  <a:pt x="5025892" y="824780"/>
                  <a:pt x="5029242" y="828170"/>
                </a:cubicBezTo>
                <a:cubicBezTo>
                  <a:pt x="5032590" y="831561"/>
                  <a:pt x="5035290" y="835579"/>
                  <a:pt x="5037341" y="840225"/>
                </a:cubicBezTo>
                <a:cubicBezTo>
                  <a:pt x="5039392" y="844872"/>
                  <a:pt x="5040418" y="850418"/>
                  <a:pt x="5040418" y="856864"/>
                </a:cubicBezTo>
                <a:lnTo>
                  <a:pt x="5040418" y="857994"/>
                </a:lnTo>
                <a:cubicBezTo>
                  <a:pt x="5040334" y="864943"/>
                  <a:pt x="5039036" y="870970"/>
                  <a:pt x="5036524" y="876077"/>
                </a:cubicBezTo>
                <a:cubicBezTo>
                  <a:pt x="5034013" y="881183"/>
                  <a:pt x="5030602" y="885390"/>
                  <a:pt x="5026290" y="888697"/>
                </a:cubicBezTo>
                <a:cubicBezTo>
                  <a:pt x="5021979" y="892004"/>
                  <a:pt x="5016935" y="894452"/>
                  <a:pt x="5011158" y="896043"/>
                </a:cubicBezTo>
                <a:cubicBezTo>
                  <a:pt x="5005382" y="897634"/>
                  <a:pt x="4999229" y="898429"/>
                  <a:pt x="4992700" y="898429"/>
                </a:cubicBezTo>
                <a:cubicBezTo>
                  <a:pt x="4983490" y="898429"/>
                  <a:pt x="4975642" y="897403"/>
                  <a:pt x="4969154" y="895352"/>
                </a:cubicBezTo>
                <a:cubicBezTo>
                  <a:pt x="4962666" y="893301"/>
                  <a:pt x="4957288" y="891020"/>
                  <a:pt x="4953018" y="888509"/>
                </a:cubicBezTo>
                <a:cubicBezTo>
                  <a:pt x="4948079" y="885662"/>
                  <a:pt x="4943976" y="882355"/>
                  <a:pt x="4940712" y="878588"/>
                </a:cubicBezTo>
                <a:lnTo>
                  <a:pt x="4954022" y="865529"/>
                </a:lnTo>
                <a:cubicBezTo>
                  <a:pt x="4955613" y="867119"/>
                  <a:pt x="4957748" y="868752"/>
                  <a:pt x="4960427" y="870426"/>
                </a:cubicBezTo>
                <a:cubicBezTo>
                  <a:pt x="4963106" y="872100"/>
                  <a:pt x="4966140" y="873607"/>
                  <a:pt x="4969531" y="874947"/>
                </a:cubicBezTo>
                <a:cubicBezTo>
                  <a:pt x="4972922" y="876286"/>
                  <a:pt x="4976563" y="877374"/>
                  <a:pt x="4980456" y="878211"/>
                </a:cubicBezTo>
                <a:cubicBezTo>
                  <a:pt x="4984348" y="879049"/>
                  <a:pt x="4988346" y="879467"/>
                  <a:pt x="4992448" y="879467"/>
                </a:cubicBezTo>
                <a:cubicBezTo>
                  <a:pt x="4996634" y="879467"/>
                  <a:pt x="5000422" y="878944"/>
                  <a:pt x="5003812" y="877898"/>
                </a:cubicBezTo>
                <a:cubicBezTo>
                  <a:pt x="5007203" y="876851"/>
                  <a:pt x="5010092" y="875365"/>
                  <a:pt x="5012477" y="873440"/>
                </a:cubicBezTo>
                <a:cubicBezTo>
                  <a:pt x="5014863" y="871514"/>
                  <a:pt x="5016684" y="869254"/>
                  <a:pt x="5017940" y="866659"/>
                </a:cubicBezTo>
                <a:cubicBezTo>
                  <a:pt x="5019196" y="864064"/>
                  <a:pt x="5019823" y="861175"/>
                  <a:pt x="5019823" y="857994"/>
                </a:cubicBezTo>
                <a:cubicBezTo>
                  <a:pt x="5019823" y="853390"/>
                  <a:pt x="5018798" y="849539"/>
                  <a:pt x="5016746" y="846441"/>
                </a:cubicBezTo>
                <a:cubicBezTo>
                  <a:pt x="5014696" y="843344"/>
                  <a:pt x="5011996" y="840665"/>
                  <a:pt x="5008647" y="838405"/>
                </a:cubicBezTo>
                <a:cubicBezTo>
                  <a:pt x="5005298" y="836144"/>
                  <a:pt x="5001490" y="834135"/>
                  <a:pt x="4997220" y="832377"/>
                </a:cubicBezTo>
                <a:cubicBezTo>
                  <a:pt x="4992950" y="830619"/>
                  <a:pt x="4988597" y="828777"/>
                  <a:pt x="4984160" y="826852"/>
                </a:cubicBezTo>
                <a:cubicBezTo>
                  <a:pt x="4979724" y="824926"/>
                  <a:pt x="4975370" y="822708"/>
                  <a:pt x="4971100" y="820196"/>
                </a:cubicBezTo>
                <a:cubicBezTo>
                  <a:pt x="4966831" y="817685"/>
                  <a:pt x="4963022" y="814587"/>
                  <a:pt x="4959674" y="810904"/>
                </a:cubicBezTo>
                <a:cubicBezTo>
                  <a:pt x="4956325" y="807220"/>
                  <a:pt x="4953625" y="802742"/>
                  <a:pt x="4951574" y="797468"/>
                </a:cubicBezTo>
                <a:cubicBezTo>
                  <a:pt x="4949523" y="792193"/>
                  <a:pt x="4948498" y="785789"/>
                  <a:pt x="4948498" y="778255"/>
                </a:cubicBezTo>
                <a:cubicBezTo>
                  <a:pt x="4948498" y="770972"/>
                  <a:pt x="4949795" y="764797"/>
                  <a:pt x="4952390" y="759733"/>
                </a:cubicBezTo>
                <a:cubicBezTo>
                  <a:pt x="4954986" y="754668"/>
                  <a:pt x="4958376" y="750545"/>
                  <a:pt x="4962562" y="747364"/>
                </a:cubicBezTo>
                <a:cubicBezTo>
                  <a:pt x="4966748" y="744182"/>
                  <a:pt x="4971478" y="741880"/>
                  <a:pt x="4976752" y="740457"/>
                </a:cubicBezTo>
                <a:cubicBezTo>
                  <a:pt x="4982026" y="739034"/>
                  <a:pt x="4987342" y="738322"/>
                  <a:pt x="4992700" y="738322"/>
                </a:cubicBezTo>
                <a:close/>
                <a:moveTo>
                  <a:pt x="639775" y="738322"/>
                </a:moveTo>
                <a:cubicBezTo>
                  <a:pt x="645300" y="738322"/>
                  <a:pt x="650344" y="738950"/>
                  <a:pt x="654906" y="740206"/>
                </a:cubicBezTo>
                <a:cubicBezTo>
                  <a:pt x="659469" y="741462"/>
                  <a:pt x="663424" y="742801"/>
                  <a:pt x="666773" y="744224"/>
                </a:cubicBezTo>
                <a:cubicBezTo>
                  <a:pt x="670708" y="745899"/>
                  <a:pt x="674224" y="747824"/>
                  <a:pt x="677321" y="750001"/>
                </a:cubicBezTo>
                <a:lnTo>
                  <a:pt x="687618" y="757033"/>
                </a:lnTo>
                <a:lnTo>
                  <a:pt x="676442" y="773860"/>
                </a:lnTo>
                <a:lnTo>
                  <a:pt x="667903" y="768334"/>
                </a:lnTo>
                <a:cubicBezTo>
                  <a:pt x="665810" y="766995"/>
                  <a:pt x="663466" y="765718"/>
                  <a:pt x="660871" y="764504"/>
                </a:cubicBezTo>
                <a:cubicBezTo>
                  <a:pt x="658276" y="763291"/>
                  <a:pt x="655660" y="762223"/>
                  <a:pt x="653023" y="761302"/>
                </a:cubicBezTo>
                <a:cubicBezTo>
                  <a:pt x="650386" y="760381"/>
                  <a:pt x="647895" y="759670"/>
                  <a:pt x="645551" y="759168"/>
                </a:cubicBezTo>
                <a:cubicBezTo>
                  <a:pt x="643207" y="758665"/>
                  <a:pt x="641282" y="758414"/>
                  <a:pt x="639775" y="758414"/>
                </a:cubicBezTo>
                <a:cubicBezTo>
                  <a:pt x="636593" y="758414"/>
                  <a:pt x="633580" y="758896"/>
                  <a:pt x="630733" y="759858"/>
                </a:cubicBezTo>
                <a:cubicBezTo>
                  <a:pt x="627887" y="760821"/>
                  <a:pt x="625376" y="762181"/>
                  <a:pt x="623199" y="763939"/>
                </a:cubicBezTo>
                <a:cubicBezTo>
                  <a:pt x="621022" y="765697"/>
                  <a:pt x="619285" y="767790"/>
                  <a:pt x="617988" y="770218"/>
                </a:cubicBezTo>
                <a:cubicBezTo>
                  <a:pt x="616690" y="772646"/>
                  <a:pt x="616041" y="775325"/>
                  <a:pt x="616041" y="778255"/>
                </a:cubicBezTo>
                <a:cubicBezTo>
                  <a:pt x="616041" y="783110"/>
                  <a:pt x="617067" y="787233"/>
                  <a:pt x="619118" y="790624"/>
                </a:cubicBezTo>
                <a:cubicBezTo>
                  <a:pt x="621169" y="794014"/>
                  <a:pt x="623869" y="797007"/>
                  <a:pt x="627217" y="799602"/>
                </a:cubicBezTo>
                <a:cubicBezTo>
                  <a:pt x="630566" y="802198"/>
                  <a:pt x="634375" y="804500"/>
                  <a:pt x="638645" y="806509"/>
                </a:cubicBezTo>
                <a:cubicBezTo>
                  <a:pt x="642914" y="808518"/>
                  <a:pt x="647288" y="810569"/>
                  <a:pt x="651767" y="812662"/>
                </a:cubicBezTo>
                <a:cubicBezTo>
                  <a:pt x="656246" y="814755"/>
                  <a:pt x="660620" y="817015"/>
                  <a:pt x="664889" y="819443"/>
                </a:cubicBezTo>
                <a:cubicBezTo>
                  <a:pt x="669159" y="821871"/>
                  <a:pt x="672968" y="824780"/>
                  <a:pt x="676317" y="828170"/>
                </a:cubicBezTo>
                <a:cubicBezTo>
                  <a:pt x="679665" y="831561"/>
                  <a:pt x="682365" y="835579"/>
                  <a:pt x="684416" y="840225"/>
                </a:cubicBezTo>
                <a:cubicBezTo>
                  <a:pt x="686467" y="844872"/>
                  <a:pt x="687493" y="850418"/>
                  <a:pt x="687493" y="856864"/>
                </a:cubicBezTo>
                <a:lnTo>
                  <a:pt x="687493" y="857994"/>
                </a:lnTo>
                <a:cubicBezTo>
                  <a:pt x="687409" y="864943"/>
                  <a:pt x="686111" y="870970"/>
                  <a:pt x="683600" y="876077"/>
                </a:cubicBezTo>
                <a:cubicBezTo>
                  <a:pt x="681088" y="881183"/>
                  <a:pt x="677677" y="885390"/>
                  <a:pt x="673366" y="888697"/>
                </a:cubicBezTo>
                <a:cubicBezTo>
                  <a:pt x="669054" y="892004"/>
                  <a:pt x="664010" y="894452"/>
                  <a:pt x="658234" y="896043"/>
                </a:cubicBezTo>
                <a:cubicBezTo>
                  <a:pt x="652458" y="897634"/>
                  <a:pt x="646305" y="898429"/>
                  <a:pt x="639775" y="898429"/>
                </a:cubicBezTo>
                <a:cubicBezTo>
                  <a:pt x="630566" y="898429"/>
                  <a:pt x="622718" y="897403"/>
                  <a:pt x="616230" y="895352"/>
                </a:cubicBezTo>
                <a:cubicBezTo>
                  <a:pt x="609742" y="893301"/>
                  <a:pt x="604363" y="891020"/>
                  <a:pt x="600093" y="888509"/>
                </a:cubicBezTo>
                <a:cubicBezTo>
                  <a:pt x="595154" y="885662"/>
                  <a:pt x="591052" y="882355"/>
                  <a:pt x="587787" y="878588"/>
                </a:cubicBezTo>
                <a:lnTo>
                  <a:pt x="601098" y="865529"/>
                </a:lnTo>
                <a:cubicBezTo>
                  <a:pt x="602689" y="867119"/>
                  <a:pt x="604823" y="868752"/>
                  <a:pt x="607502" y="870426"/>
                </a:cubicBezTo>
                <a:cubicBezTo>
                  <a:pt x="610181" y="872100"/>
                  <a:pt x="613216" y="873607"/>
                  <a:pt x="616606" y="874947"/>
                </a:cubicBezTo>
                <a:cubicBezTo>
                  <a:pt x="619997" y="876286"/>
                  <a:pt x="623638" y="877374"/>
                  <a:pt x="627531" y="878211"/>
                </a:cubicBezTo>
                <a:cubicBezTo>
                  <a:pt x="631424" y="879049"/>
                  <a:pt x="635421" y="879467"/>
                  <a:pt x="639524" y="879467"/>
                </a:cubicBezTo>
                <a:cubicBezTo>
                  <a:pt x="643709" y="879467"/>
                  <a:pt x="647497" y="878944"/>
                  <a:pt x="650888" y="877898"/>
                </a:cubicBezTo>
                <a:cubicBezTo>
                  <a:pt x="654278" y="876851"/>
                  <a:pt x="657167" y="875365"/>
                  <a:pt x="659553" y="873440"/>
                </a:cubicBezTo>
                <a:cubicBezTo>
                  <a:pt x="661938" y="871514"/>
                  <a:pt x="663759" y="869254"/>
                  <a:pt x="665015" y="866659"/>
                </a:cubicBezTo>
                <a:cubicBezTo>
                  <a:pt x="666271" y="864064"/>
                  <a:pt x="666899" y="861175"/>
                  <a:pt x="666899" y="857994"/>
                </a:cubicBezTo>
                <a:cubicBezTo>
                  <a:pt x="666899" y="853390"/>
                  <a:pt x="665873" y="849539"/>
                  <a:pt x="663822" y="846441"/>
                </a:cubicBezTo>
                <a:cubicBezTo>
                  <a:pt x="661771" y="843344"/>
                  <a:pt x="659071" y="840665"/>
                  <a:pt x="655723" y="838405"/>
                </a:cubicBezTo>
                <a:cubicBezTo>
                  <a:pt x="652374" y="836144"/>
                  <a:pt x="648565" y="834135"/>
                  <a:pt x="644295" y="832377"/>
                </a:cubicBezTo>
                <a:cubicBezTo>
                  <a:pt x="640026" y="830619"/>
                  <a:pt x="635673" y="828777"/>
                  <a:pt x="631236" y="826852"/>
                </a:cubicBezTo>
                <a:cubicBezTo>
                  <a:pt x="626799" y="824926"/>
                  <a:pt x="622446" y="822708"/>
                  <a:pt x="618176" y="820196"/>
                </a:cubicBezTo>
                <a:cubicBezTo>
                  <a:pt x="613906" y="817685"/>
                  <a:pt x="610097" y="814587"/>
                  <a:pt x="606749" y="810904"/>
                </a:cubicBezTo>
                <a:cubicBezTo>
                  <a:pt x="603400" y="807220"/>
                  <a:pt x="600700" y="802742"/>
                  <a:pt x="598649" y="797468"/>
                </a:cubicBezTo>
                <a:cubicBezTo>
                  <a:pt x="596598" y="792193"/>
                  <a:pt x="595573" y="785789"/>
                  <a:pt x="595573" y="778255"/>
                </a:cubicBezTo>
                <a:cubicBezTo>
                  <a:pt x="595573" y="770972"/>
                  <a:pt x="596870" y="764797"/>
                  <a:pt x="599466" y="759733"/>
                </a:cubicBezTo>
                <a:cubicBezTo>
                  <a:pt x="602061" y="754668"/>
                  <a:pt x="605451" y="750545"/>
                  <a:pt x="609637" y="747364"/>
                </a:cubicBezTo>
                <a:cubicBezTo>
                  <a:pt x="613823" y="744182"/>
                  <a:pt x="618553" y="741880"/>
                  <a:pt x="623827" y="740457"/>
                </a:cubicBezTo>
                <a:cubicBezTo>
                  <a:pt x="629101" y="739034"/>
                  <a:pt x="634417" y="738322"/>
                  <a:pt x="639775" y="738322"/>
                </a:cubicBezTo>
                <a:close/>
                <a:moveTo>
                  <a:pt x="7107552" y="735811"/>
                </a:moveTo>
                <a:lnTo>
                  <a:pt x="7127894" y="735811"/>
                </a:lnTo>
                <a:lnTo>
                  <a:pt x="7127894" y="779762"/>
                </a:lnTo>
                <a:lnTo>
                  <a:pt x="7148363" y="779762"/>
                </a:lnTo>
                <a:lnTo>
                  <a:pt x="7148363" y="798598"/>
                </a:lnTo>
                <a:lnTo>
                  <a:pt x="7127644" y="798598"/>
                </a:lnTo>
                <a:lnTo>
                  <a:pt x="7127644" y="896545"/>
                </a:lnTo>
                <a:lnTo>
                  <a:pt x="7107552" y="896545"/>
                </a:lnTo>
                <a:lnTo>
                  <a:pt x="7107552" y="798598"/>
                </a:lnTo>
                <a:lnTo>
                  <a:pt x="7086958" y="798598"/>
                </a:lnTo>
                <a:lnTo>
                  <a:pt x="7086958" y="779762"/>
                </a:lnTo>
                <a:lnTo>
                  <a:pt x="7107552" y="779762"/>
                </a:lnTo>
                <a:close/>
                <a:moveTo>
                  <a:pt x="6935730" y="735811"/>
                </a:moveTo>
                <a:lnTo>
                  <a:pt x="6955822" y="735811"/>
                </a:lnTo>
                <a:lnTo>
                  <a:pt x="6955822" y="896545"/>
                </a:lnTo>
                <a:lnTo>
                  <a:pt x="6935730" y="896545"/>
                </a:lnTo>
                <a:lnTo>
                  <a:pt x="6935730" y="888383"/>
                </a:lnTo>
                <a:cubicBezTo>
                  <a:pt x="6931878" y="891146"/>
                  <a:pt x="6927295" y="893406"/>
                  <a:pt x="6921979" y="895164"/>
                </a:cubicBezTo>
                <a:cubicBezTo>
                  <a:pt x="6916664" y="896922"/>
                  <a:pt x="6910364" y="897801"/>
                  <a:pt x="6903080" y="897801"/>
                </a:cubicBezTo>
                <a:cubicBezTo>
                  <a:pt x="6896634" y="897801"/>
                  <a:pt x="6890962" y="897110"/>
                  <a:pt x="6886065" y="895729"/>
                </a:cubicBezTo>
                <a:cubicBezTo>
                  <a:pt x="6881168" y="894348"/>
                  <a:pt x="6876878" y="892527"/>
                  <a:pt x="6873194" y="890267"/>
                </a:cubicBezTo>
                <a:cubicBezTo>
                  <a:pt x="6869510" y="888006"/>
                  <a:pt x="6866392" y="885432"/>
                  <a:pt x="6863838" y="882544"/>
                </a:cubicBezTo>
                <a:cubicBezTo>
                  <a:pt x="6861286" y="879656"/>
                  <a:pt x="6859172" y="876705"/>
                  <a:pt x="6857497" y="873691"/>
                </a:cubicBezTo>
                <a:cubicBezTo>
                  <a:pt x="6853479" y="866659"/>
                  <a:pt x="6851093" y="858580"/>
                  <a:pt x="6850340" y="849455"/>
                </a:cubicBezTo>
                <a:lnTo>
                  <a:pt x="6850340" y="826852"/>
                </a:lnTo>
                <a:cubicBezTo>
                  <a:pt x="6851093" y="817811"/>
                  <a:pt x="6853479" y="809774"/>
                  <a:pt x="6857497" y="802742"/>
                </a:cubicBezTo>
                <a:cubicBezTo>
                  <a:pt x="6859172" y="799728"/>
                  <a:pt x="6861286" y="796777"/>
                  <a:pt x="6863838" y="793889"/>
                </a:cubicBezTo>
                <a:cubicBezTo>
                  <a:pt x="6866392" y="791001"/>
                  <a:pt x="6869510" y="788405"/>
                  <a:pt x="6873194" y="786103"/>
                </a:cubicBezTo>
                <a:cubicBezTo>
                  <a:pt x="6876878" y="783801"/>
                  <a:pt x="6881168" y="781959"/>
                  <a:pt x="6886065" y="780578"/>
                </a:cubicBezTo>
                <a:cubicBezTo>
                  <a:pt x="6890962" y="779197"/>
                  <a:pt x="6896634" y="778506"/>
                  <a:pt x="6903080" y="778506"/>
                </a:cubicBezTo>
                <a:cubicBezTo>
                  <a:pt x="6910364" y="778506"/>
                  <a:pt x="6916664" y="779385"/>
                  <a:pt x="6921979" y="781143"/>
                </a:cubicBezTo>
                <a:cubicBezTo>
                  <a:pt x="6927295" y="782901"/>
                  <a:pt x="6931878" y="785161"/>
                  <a:pt x="6935730" y="787924"/>
                </a:cubicBezTo>
                <a:close/>
                <a:moveTo>
                  <a:pt x="3411852" y="735811"/>
                </a:moveTo>
                <a:lnTo>
                  <a:pt x="3432195" y="735811"/>
                </a:lnTo>
                <a:lnTo>
                  <a:pt x="3432195" y="779762"/>
                </a:lnTo>
                <a:lnTo>
                  <a:pt x="3452663" y="779762"/>
                </a:lnTo>
                <a:lnTo>
                  <a:pt x="3452663" y="798598"/>
                </a:lnTo>
                <a:lnTo>
                  <a:pt x="3431944" y="798598"/>
                </a:lnTo>
                <a:lnTo>
                  <a:pt x="3431944" y="896545"/>
                </a:lnTo>
                <a:lnTo>
                  <a:pt x="3411852" y="896545"/>
                </a:lnTo>
                <a:lnTo>
                  <a:pt x="3411852" y="798598"/>
                </a:lnTo>
                <a:lnTo>
                  <a:pt x="3391258" y="798598"/>
                </a:lnTo>
                <a:lnTo>
                  <a:pt x="3391258" y="779762"/>
                </a:lnTo>
                <a:lnTo>
                  <a:pt x="3411852" y="779762"/>
                </a:lnTo>
                <a:close/>
                <a:moveTo>
                  <a:pt x="2777281" y="735811"/>
                </a:moveTo>
                <a:lnTo>
                  <a:pt x="2797373" y="735811"/>
                </a:lnTo>
                <a:lnTo>
                  <a:pt x="2797373" y="788050"/>
                </a:lnTo>
                <a:cubicBezTo>
                  <a:pt x="2801140" y="785287"/>
                  <a:pt x="2805682" y="783006"/>
                  <a:pt x="2810998" y="781206"/>
                </a:cubicBezTo>
                <a:cubicBezTo>
                  <a:pt x="2816314" y="779406"/>
                  <a:pt x="2822655" y="778506"/>
                  <a:pt x="2830022" y="778506"/>
                </a:cubicBezTo>
                <a:cubicBezTo>
                  <a:pt x="2836385" y="778506"/>
                  <a:pt x="2842015" y="779197"/>
                  <a:pt x="2846912" y="780578"/>
                </a:cubicBezTo>
                <a:cubicBezTo>
                  <a:pt x="2851809" y="781959"/>
                  <a:pt x="2856100" y="783801"/>
                  <a:pt x="2859783" y="786103"/>
                </a:cubicBezTo>
                <a:cubicBezTo>
                  <a:pt x="2863467" y="788405"/>
                  <a:pt x="2866606" y="791001"/>
                  <a:pt x="2869201" y="793889"/>
                </a:cubicBezTo>
                <a:cubicBezTo>
                  <a:pt x="2871796" y="796777"/>
                  <a:pt x="2873931" y="799728"/>
                  <a:pt x="2875606" y="802742"/>
                </a:cubicBezTo>
                <a:cubicBezTo>
                  <a:pt x="2879624" y="809774"/>
                  <a:pt x="2882010" y="817811"/>
                  <a:pt x="2882763" y="826852"/>
                </a:cubicBezTo>
                <a:lnTo>
                  <a:pt x="2882763" y="896545"/>
                </a:lnTo>
                <a:lnTo>
                  <a:pt x="2862672" y="896545"/>
                </a:lnTo>
                <a:lnTo>
                  <a:pt x="2862672" y="826852"/>
                </a:lnTo>
                <a:cubicBezTo>
                  <a:pt x="2862672" y="823336"/>
                  <a:pt x="2862211" y="820238"/>
                  <a:pt x="2861290" y="817559"/>
                </a:cubicBezTo>
                <a:cubicBezTo>
                  <a:pt x="2860369" y="814880"/>
                  <a:pt x="2859134" y="812557"/>
                  <a:pt x="2857586" y="810590"/>
                </a:cubicBezTo>
                <a:cubicBezTo>
                  <a:pt x="2856037" y="808623"/>
                  <a:pt x="2854279" y="806969"/>
                  <a:pt x="2852312" y="805630"/>
                </a:cubicBezTo>
                <a:cubicBezTo>
                  <a:pt x="2850344" y="804290"/>
                  <a:pt x="2848356" y="803160"/>
                  <a:pt x="2846347" y="802239"/>
                </a:cubicBezTo>
                <a:cubicBezTo>
                  <a:pt x="2841575" y="800146"/>
                  <a:pt x="2836134" y="798974"/>
                  <a:pt x="2830022" y="798723"/>
                </a:cubicBezTo>
                <a:cubicBezTo>
                  <a:pt x="2823911" y="798974"/>
                  <a:pt x="2818470" y="800146"/>
                  <a:pt x="2813698" y="802239"/>
                </a:cubicBezTo>
                <a:cubicBezTo>
                  <a:pt x="2811689" y="803160"/>
                  <a:pt x="2809700" y="804290"/>
                  <a:pt x="2807733" y="805630"/>
                </a:cubicBezTo>
                <a:cubicBezTo>
                  <a:pt x="2805766" y="806969"/>
                  <a:pt x="2804008" y="808623"/>
                  <a:pt x="2802459" y="810590"/>
                </a:cubicBezTo>
                <a:cubicBezTo>
                  <a:pt x="2800910" y="812557"/>
                  <a:pt x="2799675" y="814880"/>
                  <a:pt x="2798754" y="817559"/>
                </a:cubicBezTo>
                <a:cubicBezTo>
                  <a:pt x="2797833" y="820238"/>
                  <a:pt x="2797373" y="823336"/>
                  <a:pt x="2797373" y="826852"/>
                </a:cubicBezTo>
                <a:lnTo>
                  <a:pt x="2797373" y="896545"/>
                </a:lnTo>
                <a:lnTo>
                  <a:pt x="2777281" y="896545"/>
                </a:lnTo>
                <a:close/>
                <a:moveTo>
                  <a:pt x="2030727" y="735811"/>
                </a:moveTo>
                <a:lnTo>
                  <a:pt x="2051070" y="735811"/>
                </a:lnTo>
                <a:lnTo>
                  <a:pt x="2051070" y="779762"/>
                </a:lnTo>
                <a:lnTo>
                  <a:pt x="2071538" y="779762"/>
                </a:lnTo>
                <a:lnTo>
                  <a:pt x="2071538" y="798598"/>
                </a:lnTo>
                <a:lnTo>
                  <a:pt x="2050819" y="798598"/>
                </a:lnTo>
                <a:lnTo>
                  <a:pt x="2050819" y="896545"/>
                </a:lnTo>
                <a:lnTo>
                  <a:pt x="2030727" y="896545"/>
                </a:lnTo>
                <a:lnTo>
                  <a:pt x="2030727" y="798598"/>
                </a:lnTo>
                <a:lnTo>
                  <a:pt x="2010133" y="798598"/>
                </a:lnTo>
                <a:lnTo>
                  <a:pt x="2010133" y="779762"/>
                </a:lnTo>
                <a:lnTo>
                  <a:pt x="2030727" y="779762"/>
                </a:lnTo>
                <a:close/>
                <a:moveTo>
                  <a:pt x="1411602" y="735811"/>
                </a:moveTo>
                <a:lnTo>
                  <a:pt x="1431945" y="735811"/>
                </a:lnTo>
                <a:lnTo>
                  <a:pt x="1431945" y="779762"/>
                </a:lnTo>
                <a:lnTo>
                  <a:pt x="1452413" y="779762"/>
                </a:lnTo>
                <a:lnTo>
                  <a:pt x="1452413" y="798598"/>
                </a:lnTo>
                <a:lnTo>
                  <a:pt x="1431694" y="798598"/>
                </a:lnTo>
                <a:lnTo>
                  <a:pt x="1431694" y="896545"/>
                </a:lnTo>
                <a:lnTo>
                  <a:pt x="1411602" y="896545"/>
                </a:lnTo>
                <a:lnTo>
                  <a:pt x="1411602" y="798598"/>
                </a:lnTo>
                <a:lnTo>
                  <a:pt x="1391008" y="798598"/>
                </a:lnTo>
                <a:lnTo>
                  <a:pt x="1391008" y="779762"/>
                </a:lnTo>
                <a:lnTo>
                  <a:pt x="1411602" y="779762"/>
                </a:lnTo>
                <a:close/>
                <a:moveTo>
                  <a:pt x="1389273" y="735811"/>
                </a:moveTo>
                <a:lnTo>
                  <a:pt x="1389273" y="755903"/>
                </a:lnTo>
                <a:cubicBezTo>
                  <a:pt x="1383748" y="756154"/>
                  <a:pt x="1378725" y="757158"/>
                  <a:pt x="1374204" y="758916"/>
                </a:cubicBezTo>
                <a:cubicBezTo>
                  <a:pt x="1372279" y="759670"/>
                  <a:pt x="1370374" y="760612"/>
                  <a:pt x="1368491" y="761742"/>
                </a:cubicBezTo>
                <a:cubicBezTo>
                  <a:pt x="1366607" y="762872"/>
                  <a:pt x="1364870" y="764274"/>
                  <a:pt x="1363279" y="765949"/>
                </a:cubicBezTo>
                <a:cubicBezTo>
                  <a:pt x="1361689" y="767623"/>
                  <a:pt x="1360308" y="769590"/>
                  <a:pt x="1359136" y="771851"/>
                </a:cubicBezTo>
                <a:cubicBezTo>
                  <a:pt x="1357963" y="774111"/>
                  <a:pt x="1357210" y="776748"/>
                  <a:pt x="1356875" y="779762"/>
                </a:cubicBezTo>
                <a:lnTo>
                  <a:pt x="1377218" y="779762"/>
                </a:lnTo>
                <a:lnTo>
                  <a:pt x="1377218" y="798598"/>
                </a:lnTo>
                <a:lnTo>
                  <a:pt x="1356624" y="798598"/>
                </a:lnTo>
                <a:lnTo>
                  <a:pt x="1356624" y="896545"/>
                </a:lnTo>
                <a:lnTo>
                  <a:pt x="1336532" y="896545"/>
                </a:lnTo>
                <a:lnTo>
                  <a:pt x="1336532" y="798598"/>
                </a:lnTo>
                <a:lnTo>
                  <a:pt x="1315813" y="798598"/>
                </a:lnTo>
                <a:lnTo>
                  <a:pt x="1315813" y="779762"/>
                </a:lnTo>
                <a:lnTo>
                  <a:pt x="1336909" y="779762"/>
                </a:lnTo>
                <a:cubicBezTo>
                  <a:pt x="1337244" y="777752"/>
                  <a:pt x="1337788" y="775283"/>
                  <a:pt x="1338541" y="772353"/>
                </a:cubicBezTo>
                <a:cubicBezTo>
                  <a:pt x="1339295" y="769423"/>
                  <a:pt x="1340467" y="766325"/>
                  <a:pt x="1342057" y="763060"/>
                </a:cubicBezTo>
                <a:cubicBezTo>
                  <a:pt x="1343648" y="759795"/>
                  <a:pt x="1345699" y="756551"/>
                  <a:pt x="1348211" y="753328"/>
                </a:cubicBezTo>
                <a:cubicBezTo>
                  <a:pt x="1350722" y="750105"/>
                  <a:pt x="1353861" y="747196"/>
                  <a:pt x="1357629" y="744601"/>
                </a:cubicBezTo>
                <a:cubicBezTo>
                  <a:pt x="1361396" y="742006"/>
                  <a:pt x="1365875" y="739892"/>
                  <a:pt x="1371065" y="738260"/>
                </a:cubicBezTo>
                <a:cubicBezTo>
                  <a:pt x="1376255" y="736627"/>
                  <a:pt x="1382325" y="735811"/>
                  <a:pt x="1389273" y="735811"/>
                </a:cubicBezTo>
                <a:close/>
                <a:moveTo>
                  <a:pt x="6514742" y="733425"/>
                </a:moveTo>
                <a:cubicBezTo>
                  <a:pt x="6516583" y="733425"/>
                  <a:pt x="6518341" y="733781"/>
                  <a:pt x="6520016" y="734492"/>
                </a:cubicBezTo>
                <a:cubicBezTo>
                  <a:pt x="6521690" y="735204"/>
                  <a:pt x="6523154" y="736167"/>
                  <a:pt x="6524410" y="737381"/>
                </a:cubicBezTo>
                <a:cubicBezTo>
                  <a:pt x="6525666" y="738594"/>
                  <a:pt x="6526650" y="740018"/>
                  <a:pt x="6527362" y="741650"/>
                </a:cubicBezTo>
                <a:cubicBezTo>
                  <a:pt x="6528073" y="743283"/>
                  <a:pt x="6528429" y="745061"/>
                  <a:pt x="6528429" y="746987"/>
                </a:cubicBezTo>
                <a:cubicBezTo>
                  <a:pt x="6528429" y="748829"/>
                  <a:pt x="6528073" y="750566"/>
                  <a:pt x="6527362" y="752198"/>
                </a:cubicBezTo>
                <a:cubicBezTo>
                  <a:pt x="6526650" y="753831"/>
                  <a:pt x="6525666" y="755254"/>
                  <a:pt x="6524410" y="756468"/>
                </a:cubicBezTo>
                <a:cubicBezTo>
                  <a:pt x="6523154" y="757682"/>
                  <a:pt x="6521690" y="758644"/>
                  <a:pt x="6520016" y="759356"/>
                </a:cubicBezTo>
                <a:cubicBezTo>
                  <a:pt x="6518341" y="760067"/>
                  <a:pt x="6516583" y="760423"/>
                  <a:pt x="6514742" y="760423"/>
                </a:cubicBezTo>
                <a:cubicBezTo>
                  <a:pt x="6512900" y="760423"/>
                  <a:pt x="6511162" y="760067"/>
                  <a:pt x="6509530" y="759356"/>
                </a:cubicBezTo>
                <a:cubicBezTo>
                  <a:pt x="6507898" y="758644"/>
                  <a:pt x="6506454" y="757682"/>
                  <a:pt x="6505198" y="756468"/>
                </a:cubicBezTo>
                <a:cubicBezTo>
                  <a:pt x="6503942" y="755254"/>
                  <a:pt x="6502958" y="753831"/>
                  <a:pt x="6502246" y="752198"/>
                </a:cubicBezTo>
                <a:cubicBezTo>
                  <a:pt x="6501535" y="750566"/>
                  <a:pt x="6501180" y="748829"/>
                  <a:pt x="6501180" y="746987"/>
                </a:cubicBezTo>
                <a:cubicBezTo>
                  <a:pt x="6501180" y="745061"/>
                  <a:pt x="6501535" y="743283"/>
                  <a:pt x="6502246" y="741650"/>
                </a:cubicBezTo>
                <a:cubicBezTo>
                  <a:pt x="6502958" y="740018"/>
                  <a:pt x="6503942" y="738594"/>
                  <a:pt x="6505198" y="737381"/>
                </a:cubicBezTo>
                <a:cubicBezTo>
                  <a:pt x="6506454" y="736167"/>
                  <a:pt x="6507898" y="735204"/>
                  <a:pt x="6509530" y="734492"/>
                </a:cubicBezTo>
                <a:cubicBezTo>
                  <a:pt x="6511162" y="733781"/>
                  <a:pt x="6512900" y="733425"/>
                  <a:pt x="6514742" y="733425"/>
                </a:cubicBezTo>
                <a:close/>
                <a:moveTo>
                  <a:pt x="3476266" y="733425"/>
                </a:moveTo>
                <a:cubicBezTo>
                  <a:pt x="3478108" y="733425"/>
                  <a:pt x="3479866" y="733781"/>
                  <a:pt x="3481541" y="734492"/>
                </a:cubicBezTo>
                <a:cubicBezTo>
                  <a:pt x="3483215" y="735204"/>
                  <a:pt x="3484680" y="736167"/>
                  <a:pt x="3485936" y="737381"/>
                </a:cubicBezTo>
                <a:cubicBezTo>
                  <a:pt x="3487191" y="738594"/>
                  <a:pt x="3488175" y="740018"/>
                  <a:pt x="3488887" y="741650"/>
                </a:cubicBezTo>
                <a:cubicBezTo>
                  <a:pt x="3489598" y="743283"/>
                  <a:pt x="3489954" y="745061"/>
                  <a:pt x="3489954" y="746987"/>
                </a:cubicBezTo>
                <a:cubicBezTo>
                  <a:pt x="3489954" y="748829"/>
                  <a:pt x="3489598" y="750566"/>
                  <a:pt x="3488887" y="752198"/>
                </a:cubicBezTo>
                <a:cubicBezTo>
                  <a:pt x="3488175" y="753831"/>
                  <a:pt x="3487191" y="755254"/>
                  <a:pt x="3485936" y="756468"/>
                </a:cubicBezTo>
                <a:cubicBezTo>
                  <a:pt x="3484680" y="757682"/>
                  <a:pt x="3483215" y="758644"/>
                  <a:pt x="3481541" y="759356"/>
                </a:cubicBezTo>
                <a:cubicBezTo>
                  <a:pt x="3479866" y="760067"/>
                  <a:pt x="3478108" y="760423"/>
                  <a:pt x="3476266" y="760423"/>
                </a:cubicBezTo>
                <a:cubicBezTo>
                  <a:pt x="3474425" y="760423"/>
                  <a:pt x="3472688" y="760067"/>
                  <a:pt x="3471055" y="759356"/>
                </a:cubicBezTo>
                <a:cubicBezTo>
                  <a:pt x="3469423" y="758644"/>
                  <a:pt x="3467979" y="757682"/>
                  <a:pt x="3466723" y="756468"/>
                </a:cubicBezTo>
                <a:cubicBezTo>
                  <a:pt x="3465467" y="755254"/>
                  <a:pt x="3464483" y="753831"/>
                  <a:pt x="3463772" y="752198"/>
                </a:cubicBezTo>
                <a:cubicBezTo>
                  <a:pt x="3463060" y="750566"/>
                  <a:pt x="3462704" y="748829"/>
                  <a:pt x="3462704" y="746987"/>
                </a:cubicBezTo>
                <a:cubicBezTo>
                  <a:pt x="3462704" y="745061"/>
                  <a:pt x="3463060" y="743283"/>
                  <a:pt x="3463772" y="741650"/>
                </a:cubicBezTo>
                <a:cubicBezTo>
                  <a:pt x="3464483" y="740018"/>
                  <a:pt x="3465467" y="738594"/>
                  <a:pt x="3466723" y="737381"/>
                </a:cubicBezTo>
                <a:cubicBezTo>
                  <a:pt x="3467979" y="736167"/>
                  <a:pt x="3469423" y="735204"/>
                  <a:pt x="3471055" y="734492"/>
                </a:cubicBezTo>
                <a:cubicBezTo>
                  <a:pt x="3472688" y="733781"/>
                  <a:pt x="3474425" y="733425"/>
                  <a:pt x="3476266" y="733425"/>
                </a:cubicBezTo>
                <a:close/>
                <a:moveTo>
                  <a:pt x="2971442" y="733425"/>
                </a:moveTo>
                <a:cubicBezTo>
                  <a:pt x="2973283" y="733425"/>
                  <a:pt x="2975041" y="733781"/>
                  <a:pt x="2976716" y="734492"/>
                </a:cubicBezTo>
                <a:cubicBezTo>
                  <a:pt x="2978390" y="735204"/>
                  <a:pt x="2979855" y="736167"/>
                  <a:pt x="2981111" y="737381"/>
                </a:cubicBezTo>
                <a:cubicBezTo>
                  <a:pt x="2982367" y="738594"/>
                  <a:pt x="2983350" y="740018"/>
                  <a:pt x="2984062" y="741650"/>
                </a:cubicBezTo>
                <a:cubicBezTo>
                  <a:pt x="2984773" y="743283"/>
                  <a:pt x="2985129" y="745061"/>
                  <a:pt x="2985129" y="746987"/>
                </a:cubicBezTo>
                <a:cubicBezTo>
                  <a:pt x="2985129" y="748829"/>
                  <a:pt x="2984773" y="750566"/>
                  <a:pt x="2984062" y="752198"/>
                </a:cubicBezTo>
                <a:cubicBezTo>
                  <a:pt x="2983350" y="753831"/>
                  <a:pt x="2982367" y="755254"/>
                  <a:pt x="2981111" y="756468"/>
                </a:cubicBezTo>
                <a:cubicBezTo>
                  <a:pt x="2979855" y="757682"/>
                  <a:pt x="2978390" y="758644"/>
                  <a:pt x="2976716" y="759356"/>
                </a:cubicBezTo>
                <a:cubicBezTo>
                  <a:pt x="2975041" y="760067"/>
                  <a:pt x="2973283" y="760423"/>
                  <a:pt x="2971442" y="760423"/>
                </a:cubicBezTo>
                <a:cubicBezTo>
                  <a:pt x="2969600" y="760423"/>
                  <a:pt x="2967863" y="760067"/>
                  <a:pt x="2966230" y="759356"/>
                </a:cubicBezTo>
                <a:cubicBezTo>
                  <a:pt x="2964598" y="758644"/>
                  <a:pt x="2963154" y="757682"/>
                  <a:pt x="2961898" y="756468"/>
                </a:cubicBezTo>
                <a:cubicBezTo>
                  <a:pt x="2960642" y="755254"/>
                  <a:pt x="2959659" y="753831"/>
                  <a:pt x="2958947" y="752198"/>
                </a:cubicBezTo>
                <a:cubicBezTo>
                  <a:pt x="2958236" y="750566"/>
                  <a:pt x="2957879" y="748829"/>
                  <a:pt x="2957879" y="746987"/>
                </a:cubicBezTo>
                <a:cubicBezTo>
                  <a:pt x="2957879" y="745061"/>
                  <a:pt x="2958236" y="743283"/>
                  <a:pt x="2958947" y="741650"/>
                </a:cubicBezTo>
                <a:cubicBezTo>
                  <a:pt x="2959659" y="740018"/>
                  <a:pt x="2960642" y="738594"/>
                  <a:pt x="2961898" y="737381"/>
                </a:cubicBezTo>
                <a:cubicBezTo>
                  <a:pt x="2963154" y="736167"/>
                  <a:pt x="2964598" y="735204"/>
                  <a:pt x="2966230" y="734492"/>
                </a:cubicBezTo>
                <a:cubicBezTo>
                  <a:pt x="2967863" y="733781"/>
                  <a:pt x="2969600" y="733425"/>
                  <a:pt x="2971442" y="733425"/>
                </a:cubicBezTo>
                <a:close/>
                <a:moveTo>
                  <a:pt x="5066295" y="707054"/>
                </a:moveTo>
                <a:cubicBezTo>
                  <a:pt x="5073830" y="707222"/>
                  <a:pt x="5081154" y="708373"/>
                  <a:pt x="5088270" y="710508"/>
                </a:cubicBezTo>
                <a:cubicBezTo>
                  <a:pt x="5095386" y="712643"/>
                  <a:pt x="5101728" y="715782"/>
                  <a:pt x="5107294" y="719926"/>
                </a:cubicBezTo>
                <a:cubicBezTo>
                  <a:pt x="5112862" y="724070"/>
                  <a:pt x="5117320" y="729197"/>
                  <a:pt x="5120668" y="735309"/>
                </a:cubicBezTo>
                <a:cubicBezTo>
                  <a:pt x="5124017" y="741420"/>
                  <a:pt x="5125691" y="748536"/>
                  <a:pt x="5125691" y="756656"/>
                </a:cubicBezTo>
                <a:lnTo>
                  <a:pt x="5125691" y="881979"/>
                </a:lnTo>
                <a:cubicBezTo>
                  <a:pt x="5125691" y="890015"/>
                  <a:pt x="5124038" y="897299"/>
                  <a:pt x="5120731" y="903829"/>
                </a:cubicBezTo>
                <a:cubicBezTo>
                  <a:pt x="5117424" y="910358"/>
                  <a:pt x="5113029" y="915946"/>
                  <a:pt x="5107546" y="920593"/>
                </a:cubicBezTo>
                <a:cubicBezTo>
                  <a:pt x="5102062" y="925239"/>
                  <a:pt x="5095742" y="928860"/>
                  <a:pt x="5088584" y="931455"/>
                </a:cubicBezTo>
                <a:cubicBezTo>
                  <a:pt x="5081426" y="934050"/>
                  <a:pt x="5073996" y="935348"/>
                  <a:pt x="5066295" y="935348"/>
                </a:cubicBezTo>
                <a:lnTo>
                  <a:pt x="5066295" y="916511"/>
                </a:lnTo>
                <a:cubicBezTo>
                  <a:pt x="5070732" y="916511"/>
                  <a:pt x="5075274" y="915695"/>
                  <a:pt x="5079920" y="914063"/>
                </a:cubicBezTo>
                <a:cubicBezTo>
                  <a:pt x="5084566" y="912430"/>
                  <a:pt x="5088794" y="910128"/>
                  <a:pt x="5092602" y="907156"/>
                </a:cubicBezTo>
                <a:cubicBezTo>
                  <a:pt x="5096412" y="904184"/>
                  <a:pt x="5099530" y="900564"/>
                  <a:pt x="5101958" y="896294"/>
                </a:cubicBezTo>
                <a:cubicBezTo>
                  <a:pt x="5104386" y="892025"/>
                  <a:pt x="5105600" y="887253"/>
                  <a:pt x="5105600" y="881979"/>
                </a:cubicBezTo>
                <a:lnTo>
                  <a:pt x="5105600" y="756656"/>
                </a:lnTo>
                <a:cubicBezTo>
                  <a:pt x="5105600" y="751382"/>
                  <a:pt x="5104386" y="746799"/>
                  <a:pt x="5101958" y="742906"/>
                </a:cubicBezTo>
                <a:cubicBezTo>
                  <a:pt x="5099530" y="739013"/>
                  <a:pt x="5096432" y="735811"/>
                  <a:pt x="5092666" y="733299"/>
                </a:cubicBezTo>
                <a:cubicBezTo>
                  <a:pt x="5088898" y="730788"/>
                  <a:pt x="5084692" y="728925"/>
                  <a:pt x="5080045" y="727711"/>
                </a:cubicBezTo>
                <a:cubicBezTo>
                  <a:pt x="5075399" y="726497"/>
                  <a:pt x="5070816" y="725891"/>
                  <a:pt x="5066295" y="725891"/>
                </a:cubicBezTo>
                <a:close/>
                <a:moveTo>
                  <a:pt x="4861880" y="707054"/>
                </a:moveTo>
                <a:lnTo>
                  <a:pt x="4861880" y="725891"/>
                </a:lnTo>
                <a:cubicBezTo>
                  <a:pt x="4857358" y="725891"/>
                  <a:pt x="4852776" y="726497"/>
                  <a:pt x="4848129" y="727711"/>
                </a:cubicBezTo>
                <a:cubicBezTo>
                  <a:pt x="4843483" y="728925"/>
                  <a:pt x="4839276" y="730788"/>
                  <a:pt x="4835509" y="733299"/>
                </a:cubicBezTo>
                <a:cubicBezTo>
                  <a:pt x="4831742" y="735811"/>
                  <a:pt x="4828644" y="739013"/>
                  <a:pt x="4826216" y="742906"/>
                </a:cubicBezTo>
                <a:cubicBezTo>
                  <a:pt x="4823788" y="746799"/>
                  <a:pt x="4822575" y="751382"/>
                  <a:pt x="4822575" y="756656"/>
                </a:cubicBezTo>
                <a:lnTo>
                  <a:pt x="4822575" y="881979"/>
                </a:lnTo>
                <a:cubicBezTo>
                  <a:pt x="4822575" y="887253"/>
                  <a:pt x="4823788" y="892025"/>
                  <a:pt x="4826216" y="896294"/>
                </a:cubicBezTo>
                <a:cubicBezTo>
                  <a:pt x="4828644" y="900564"/>
                  <a:pt x="4831762" y="904184"/>
                  <a:pt x="4835572" y="907156"/>
                </a:cubicBezTo>
                <a:cubicBezTo>
                  <a:pt x="4839381" y="910128"/>
                  <a:pt x="4843608" y="912430"/>
                  <a:pt x="4848254" y="914063"/>
                </a:cubicBezTo>
                <a:cubicBezTo>
                  <a:pt x="4852901" y="915695"/>
                  <a:pt x="4857442" y="916511"/>
                  <a:pt x="4861880" y="916511"/>
                </a:cubicBezTo>
                <a:lnTo>
                  <a:pt x="4861880" y="935348"/>
                </a:lnTo>
                <a:cubicBezTo>
                  <a:pt x="4854178" y="935348"/>
                  <a:pt x="4846748" y="934050"/>
                  <a:pt x="4839590" y="931455"/>
                </a:cubicBezTo>
                <a:cubicBezTo>
                  <a:pt x="4832432" y="928860"/>
                  <a:pt x="4826112" y="925239"/>
                  <a:pt x="4820628" y="920593"/>
                </a:cubicBezTo>
                <a:cubicBezTo>
                  <a:pt x="4815145" y="915946"/>
                  <a:pt x="4810750" y="910358"/>
                  <a:pt x="4807443" y="903829"/>
                </a:cubicBezTo>
                <a:cubicBezTo>
                  <a:pt x="4804136" y="897299"/>
                  <a:pt x="4802483" y="890015"/>
                  <a:pt x="4802483" y="881979"/>
                </a:cubicBezTo>
                <a:lnTo>
                  <a:pt x="4802483" y="756656"/>
                </a:lnTo>
                <a:cubicBezTo>
                  <a:pt x="4802483" y="748536"/>
                  <a:pt x="4804158" y="741420"/>
                  <a:pt x="4807506" y="735309"/>
                </a:cubicBezTo>
                <a:cubicBezTo>
                  <a:pt x="4810854" y="729197"/>
                  <a:pt x="4815312" y="724070"/>
                  <a:pt x="4820880" y="719926"/>
                </a:cubicBezTo>
                <a:cubicBezTo>
                  <a:pt x="4826446" y="715782"/>
                  <a:pt x="4832788" y="712643"/>
                  <a:pt x="4839904" y="710508"/>
                </a:cubicBezTo>
                <a:cubicBezTo>
                  <a:pt x="4847020" y="708373"/>
                  <a:pt x="4854345" y="707222"/>
                  <a:pt x="4861880" y="707054"/>
                </a:cubicBezTo>
                <a:close/>
                <a:moveTo>
                  <a:pt x="539753" y="341398"/>
                </a:moveTo>
                <a:cubicBezTo>
                  <a:pt x="534311" y="341649"/>
                  <a:pt x="529330" y="342653"/>
                  <a:pt x="524810" y="344411"/>
                </a:cubicBezTo>
                <a:cubicBezTo>
                  <a:pt x="522884" y="345165"/>
                  <a:pt x="520980" y="346128"/>
                  <a:pt x="519096" y="347300"/>
                </a:cubicBezTo>
                <a:cubicBezTo>
                  <a:pt x="517212" y="348472"/>
                  <a:pt x="515475" y="349895"/>
                  <a:pt x="513885" y="351569"/>
                </a:cubicBezTo>
                <a:cubicBezTo>
                  <a:pt x="512294" y="353244"/>
                  <a:pt x="510913" y="355211"/>
                  <a:pt x="509741" y="357471"/>
                </a:cubicBezTo>
                <a:cubicBezTo>
                  <a:pt x="508569" y="359731"/>
                  <a:pt x="507815" y="362369"/>
                  <a:pt x="507480" y="365382"/>
                </a:cubicBezTo>
                <a:lnTo>
                  <a:pt x="572151" y="365382"/>
                </a:lnTo>
                <a:cubicBezTo>
                  <a:pt x="571732" y="362369"/>
                  <a:pt x="570958" y="359731"/>
                  <a:pt x="569828" y="357471"/>
                </a:cubicBezTo>
                <a:cubicBezTo>
                  <a:pt x="568698" y="355211"/>
                  <a:pt x="567337" y="353244"/>
                  <a:pt x="565747" y="351569"/>
                </a:cubicBezTo>
                <a:cubicBezTo>
                  <a:pt x="564156" y="349895"/>
                  <a:pt x="562419" y="348472"/>
                  <a:pt x="560535" y="347300"/>
                </a:cubicBezTo>
                <a:cubicBezTo>
                  <a:pt x="558652" y="346128"/>
                  <a:pt x="556747" y="345165"/>
                  <a:pt x="554822" y="344411"/>
                </a:cubicBezTo>
                <a:cubicBezTo>
                  <a:pt x="550301" y="342653"/>
                  <a:pt x="545278" y="341649"/>
                  <a:pt x="539753" y="341398"/>
                </a:cubicBezTo>
                <a:close/>
                <a:moveTo>
                  <a:pt x="301753" y="341398"/>
                </a:moveTo>
                <a:cubicBezTo>
                  <a:pt x="295558" y="341649"/>
                  <a:pt x="290075" y="342821"/>
                  <a:pt x="285303" y="344914"/>
                </a:cubicBezTo>
                <a:cubicBezTo>
                  <a:pt x="283294" y="345835"/>
                  <a:pt x="281306" y="346965"/>
                  <a:pt x="279339" y="348304"/>
                </a:cubicBezTo>
                <a:cubicBezTo>
                  <a:pt x="277371" y="349644"/>
                  <a:pt x="275613" y="351318"/>
                  <a:pt x="274064" y="353327"/>
                </a:cubicBezTo>
                <a:cubicBezTo>
                  <a:pt x="272516" y="355336"/>
                  <a:pt x="271281" y="357680"/>
                  <a:pt x="270360" y="360359"/>
                </a:cubicBezTo>
                <a:cubicBezTo>
                  <a:pt x="269439" y="363038"/>
                  <a:pt x="268979" y="366136"/>
                  <a:pt x="268979" y="369652"/>
                </a:cubicBezTo>
                <a:lnTo>
                  <a:pt x="268979" y="392255"/>
                </a:lnTo>
                <a:cubicBezTo>
                  <a:pt x="268979" y="395939"/>
                  <a:pt x="269439" y="399203"/>
                  <a:pt x="270360" y="402050"/>
                </a:cubicBezTo>
                <a:cubicBezTo>
                  <a:pt x="271281" y="404896"/>
                  <a:pt x="272516" y="407345"/>
                  <a:pt x="274064" y="409396"/>
                </a:cubicBezTo>
                <a:cubicBezTo>
                  <a:pt x="275613" y="411447"/>
                  <a:pt x="277371" y="413184"/>
                  <a:pt x="279339" y="414607"/>
                </a:cubicBezTo>
                <a:cubicBezTo>
                  <a:pt x="281306" y="416030"/>
                  <a:pt x="283294" y="417202"/>
                  <a:pt x="285303" y="418123"/>
                </a:cubicBezTo>
                <a:cubicBezTo>
                  <a:pt x="290075" y="420300"/>
                  <a:pt x="295558" y="421514"/>
                  <a:pt x="301753" y="421765"/>
                </a:cubicBezTo>
                <a:cubicBezTo>
                  <a:pt x="307865" y="421514"/>
                  <a:pt x="313306" y="420300"/>
                  <a:pt x="318078" y="418123"/>
                </a:cubicBezTo>
                <a:cubicBezTo>
                  <a:pt x="320087" y="417202"/>
                  <a:pt x="322075" y="416030"/>
                  <a:pt x="324043" y="414607"/>
                </a:cubicBezTo>
                <a:cubicBezTo>
                  <a:pt x="326010" y="413184"/>
                  <a:pt x="327768" y="411447"/>
                  <a:pt x="329317" y="409396"/>
                </a:cubicBezTo>
                <a:cubicBezTo>
                  <a:pt x="330866" y="407345"/>
                  <a:pt x="332100" y="404896"/>
                  <a:pt x="333021" y="402050"/>
                </a:cubicBezTo>
                <a:cubicBezTo>
                  <a:pt x="333942" y="399203"/>
                  <a:pt x="334403" y="395939"/>
                  <a:pt x="334403" y="392255"/>
                </a:cubicBezTo>
                <a:lnTo>
                  <a:pt x="334403" y="369652"/>
                </a:lnTo>
                <a:cubicBezTo>
                  <a:pt x="334403" y="366136"/>
                  <a:pt x="333942" y="363038"/>
                  <a:pt x="333021" y="360359"/>
                </a:cubicBezTo>
                <a:cubicBezTo>
                  <a:pt x="332100" y="357680"/>
                  <a:pt x="330866" y="355336"/>
                  <a:pt x="329317" y="353327"/>
                </a:cubicBezTo>
                <a:cubicBezTo>
                  <a:pt x="327768" y="351318"/>
                  <a:pt x="326010" y="349644"/>
                  <a:pt x="324043" y="348304"/>
                </a:cubicBezTo>
                <a:cubicBezTo>
                  <a:pt x="322075" y="346965"/>
                  <a:pt x="320087" y="345835"/>
                  <a:pt x="318078" y="344914"/>
                </a:cubicBezTo>
                <a:cubicBezTo>
                  <a:pt x="313306" y="342821"/>
                  <a:pt x="307865" y="341649"/>
                  <a:pt x="301753" y="341398"/>
                </a:cubicBezTo>
                <a:close/>
                <a:moveTo>
                  <a:pt x="539753" y="321306"/>
                </a:moveTo>
                <a:cubicBezTo>
                  <a:pt x="546701" y="321306"/>
                  <a:pt x="552792" y="322122"/>
                  <a:pt x="558024" y="323755"/>
                </a:cubicBezTo>
                <a:cubicBezTo>
                  <a:pt x="563256" y="325387"/>
                  <a:pt x="567756" y="327501"/>
                  <a:pt x="571523" y="330096"/>
                </a:cubicBezTo>
                <a:cubicBezTo>
                  <a:pt x="575290" y="332691"/>
                  <a:pt x="578430" y="335621"/>
                  <a:pt x="580941" y="338886"/>
                </a:cubicBezTo>
                <a:cubicBezTo>
                  <a:pt x="583453" y="342151"/>
                  <a:pt x="585483" y="345416"/>
                  <a:pt x="587031" y="348681"/>
                </a:cubicBezTo>
                <a:cubicBezTo>
                  <a:pt x="588580" y="351946"/>
                  <a:pt x="589731" y="355043"/>
                  <a:pt x="590485" y="357973"/>
                </a:cubicBezTo>
                <a:cubicBezTo>
                  <a:pt x="591238" y="360904"/>
                  <a:pt x="591782" y="363373"/>
                  <a:pt x="592117" y="365382"/>
                </a:cubicBezTo>
                <a:lnTo>
                  <a:pt x="592117" y="384218"/>
                </a:lnTo>
                <a:lnTo>
                  <a:pt x="507104" y="384218"/>
                </a:lnTo>
                <a:lnTo>
                  <a:pt x="507104" y="392255"/>
                </a:lnTo>
                <a:cubicBezTo>
                  <a:pt x="507104" y="395939"/>
                  <a:pt x="507564" y="399203"/>
                  <a:pt x="508485" y="402050"/>
                </a:cubicBezTo>
                <a:cubicBezTo>
                  <a:pt x="509406" y="404896"/>
                  <a:pt x="510641" y="407345"/>
                  <a:pt x="512189" y="409396"/>
                </a:cubicBezTo>
                <a:cubicBezTo>
                  <a:pt x="513738" y="411447"/>
                  <a:pt x="515496" y="413184"/>
                  <a:pt x="517464" y="414607"/>
                </a:cubicBezTo>
                <a:cubicBezTo>
                  <a:pt x="519431" y="416030"/>
                  <a:pt x="521419" y="417202"/>
                  <a:pt x="523428" y="418123"/>
                </a:cubicBezTo>
                <a:cubicBezTo>
                  <a:pt x="528200" y="420300"/>
                  <a:pt x="533642" y="421514"/>
                  <a:pt x="539753" y="421765"/>
                </a:cubicBezTo>
                <a:cubicBezTo>
                  <a:pt x="545194" y="421514"/>
                  <a:pt x="550217" y="420467"/>
                  <a:pt x="554822" y="418626"/>
                </a:cubicBezTo>
                <a:cubicBezTo>
                  <a:pt x="556747" y="417872"/>
                  <a:pt x="558652" y="416888"/>
                  <a:pt x="560535" y="415675"/>
                </a:cubicBezTo>
                <a:cubicBezTo>
                  <a:pt x="562419" y="414461"/>
                  <a:pt x="564156" y="412975"/>
                  <a:pt x="565747" y="411217"/>
                </a:cubicBezTo>
                <a:cubicBezTo>
                  <a:pt x="567337" y="409459"/>
                  <a:pt x="568698" y="407387"/>
                  <a:pt x="569828" y="405001"/>
                </a:cubicBezTo>
                <a:cubicBezTo>
                  <a:pt x="570958" y="402615"/>
                  <a:pt x="571732" y="399831"/>
                  <a:pt x="572151" y="396650"/>
                </a:cubicBezTo>
                <a:lnTo>
                  <a:pt x="592117" y="396650"/>
                </a:lnTo>
                <a:cubicBezTo>
                  <a:pt x="591782" y="398576"/>
                  <a:pt x="591238" y="401024"/>
                  <a:pt x="590485" y="403996"/>
                </a:cubicBezTo>
                <a:cubicBezTo>
                  <a:pt x="589731" y="406968"/>
                  <a:pt x="588580" y="410066"/>
                  <a:pt x="587031" y="413289"/>
                </a:cubicBezTo>
                <a:cubicBezTo>
                  <a:pt x="585483" y="416512"/>
                  <a:pt x="583453" y="419756"/>
                  <a:pt x="580941" y="423021"/>
                </a:cubicBezTo>
                <a:cubicBezTo>
                  <a:pt x="578430" y="426286"/>
                  <a:pt x="575290" y="429216"/>
                  <a:pt x="571523" y="431811"/>
                </a:cubicBezTo>
                <a:cubicBezTo>
                  <a:pt x="567756" y="434406"/>
                  <a:pt x="563256" y="436520"/>
                  <a:pt x="558024" y="438152"/>
                </a:cubicBezTo>
                <a:cubicBezTo>
                  <a:pt x="552792" y="439785"/>
                  <a:pt x="546701" y="440601"/>
                  <a:pt x="539753" y="440601"/>
                </a:cubicBezTo>
                <a:cubicBezTo>
                  <a:pt x="533390" y="440601"/>
                  <a:pt x="527761" y="439910"/>
                  <a:pt x="522863" y="438529"/>
                </a:cubicBezTo>
                <a:cubicBezTo>
                  <a:pt x="517966" y="437148"/>
                  <a:pt x="513675" y="435327"/>
                  <a:pt x="509992" y="433067"/>
                </a:cubicBezTo>
                <a:cubicBezTo>
                  <a:pt x="506308" y="430806"/>
                  <a:pt x="503190" y="428232"/>
                  <a:pt x="500637" y="425344"/>
                </a:cubicBezTo>
                <a:cubicBezTo>
                  <a:pt x="498083" y="422456"/>
                  <a:pt x="495969" y="419505"/>
                  <a:pt x="494295" y="416491"/>
                </a:cubicBezTo>
                <a:cubicBezTo>
                  <a:pt x="490277" y="409459"/>
                  <a:pt x="487891" y="401380"/>
                  <a:pt x="487137" y="392255"/>
                </a:cubicBezTo>
                <a:lnTo>
                  <a:pt x="487137" y="369652"/>
                </a:lnTo>
                <a:cubicBezTo>
                  <a:pt x="487891" y="360610"/>
                  <a:pt x="490277" y="352574"/>
                  <a:pt x="494295" y="345542"/>
                </a:cubicBezTo>
                <a:cubicBezTo>
                  <a:pt x="495969" y="342528"/>
                  <a:pt x="498083" y="339577"/>
                  <a:pt x="500637" y="336689"/>
                </a:cubicBezTo>
                <a:cubicBezTo>
                  <a:pt x="503190" y="333801"/>
                  <a:pt x="506308" y="331205"/>
                  <a:pt x="509992" y="328903"/>
                </a:cubicBezTo>
                <a:cubicBezTo>
                  <a:pt x="513675" y="326601"/>
                  <a:pt x="517966" y="324759"/>
                  <a:pt x="522863" y="323378"/>
                </a:cubicBezTo>
                <a:cubicBezTo>
                  <a:pt x="527761" y="321997"/>
                  <a:pt x="533390" y="321306"/>
                  <a:pt x="539753" y="321306"/>
                </a:cubicBezTo>
                <a:close/>
                <a:moveTo>
                  <a:pt x="420197" y="321306"/>
                </a:moveTo>
                <a:cubicBezTo>
                  <a:pt x="426560" y="321306"/>
                  <a:pt x="432190" y="321997"/>
                  <a:pt x="437087" y="323378"/>
                </a:cubicBezTo>
                <a:cubicBezTo>
                  <a:pt x="441984" y="324759"/>
                  <a:pt x="446275" y="326601"/>
                  <a:pt x="449958" y="328903"/>
                </a:cubicBezTo>
                <a:cubicBezTo>
                  <a:pt x="453642" y="331205"/>
                  <a:pt x="456781" y="333801"/>
                  <a:pt x="459376" y="336689"/>
                </a:cubicBezTo>
                <a:cubicBezTo>
                  <a:pt x="461972" y="339577"/>
                  <a:pt x="464106" y="342528"/>
                  <a:pt x="465781" y="345542"/>
                </a:cubicBezTo>
                <a:cubicBezTo>
                  <a:pt x="469799" y="352574"/>
                  <a:pt x="472185" y="360610"/>
                  <a:pt x="472938" y="369652"/>
                </a:cubicBezTo>
                <a:lnTo>
                  <a:pt x="472938" y="439345"/>
                </a:lnTo>
                <a:lnTo>
                  <a:pt x="452847" y="439345"/>
                </a:lnTo>
                <a:lnTo>
                  <a:pt x="452847" y="369652"/>
                </a:lnTo>
                <a:cubicBezTo>
                  <a:pt x="452847" y="366136"/>
                  <a:pt x="452386" y="363038"/>
                  <a:pt x="451465" y="360359"/>
                </a:cubicBezTo>
                <a:cubicBezTo>
                  <a:pt x="450544" y="357680"/>
                  <a:pt x="449310" y="355357"/>
                  <a:pt x="447761" y="353390"/>
                </a:cubicBezTo>
                <a:cubicBezTo>
                  <a:pt x="446212" y="351423"/>
                  <a:pt x="444454" y="349769"/>
                  <a:pt x="442487" y="348430"/>
                </a:cubicBezTo>
                <a:cubicBezTo>
                  <a:pt x="440519" y="347090"/>
                  <a:pt x="438531" y="345960"/>
                  <a:pt x="436522" y="345039"/>
                </a:cubicBezTo>
                <a:cubicBezTo>
                  <a:pt x="431750" y="342946"/>
                  <a:pt x="426309" y="341774"/>
                  <a:pt x="420197" y="341523"/>
                </a:cubicBezTo>
                <a:cubicBezTo>
                  <a:pt x="414086" y="341774"/>
                  <a:pt x="408645" y="342946"/>
                  <a:pt x="403873" y="345039"/>
                </a:cubicBezTo>
                <a:cubicBezTo>
                  <a:pt x="401864" y="345960"/>
                  <a:pt x="399875" y="347090"/>
                  <a:pt x="397908" y="348430"/>
                </a:cubicBezTo>
                <a:cubicBezTo>
                  <a:pt x="395941" y="349769"/>
                  <a:pt x="394183" y="351423"/>
                  <a:pt x="392634" y="353390"/>
                </a:cubicBezTo>
                <a:cubicBezTo>
                  <a:pt x="391085" y="355357"/>
                  <a:pt x="389850" y="357680"/>
                  <a:pt x="388930" y="360359"/>
                </a:cubicBezTo>
                <a:cubicBezTo>
                  <a:pt x="388009" y="363038"/>
                  <a:pt x="387548" y="366136"/>
                  <a:pt x="387548" y="369652"/>
                </a:cubicBezTo>
                <a:lnTo>
                  <a:pt x="387548" y="439345"/>
                </a:lnTo>
                <a:lnTo>
                  <a:pt x="367456" y="439345"/>
                </a:lnTo>
                <a:lnTo>
                  <a:pt x="367456" y="322562"/>
                </a:lnTo>
                <a:lnTo>
                  <a:pt x="387548" y="322562"/>
                </a:lnTo>
                <a:lnTo>
                  <a:pt x="387548" y="330850"/>
                </a:lnTo>
                <a:cubicBezTo>
                  <a:pt x="391315" y="328087"/>
                  <a:pt x="395857" y="325806"/>
                  <a:pt x="401173" y="324006"/>
                </a:cubicBezTo>
                <a:cubicBezTo>
                  <a:pt x="406489" y="322206"/>
                  <a:pt x="412830" y="321306"/>
                  <a:pt x="420197" y="321306"/>
                </a:cubicBezTo>
                <a:close/>
                <a:moveTo>
                  <a:pt x="301753" y="321306"/>
                </a:moveTo>
                <a:cubicBezTo>
                  <a:pt x="308116" y="321306"/>
                  <a:pt x="313746" y="321997"/>
                  <a:pt x="318643" y="323378"/>
                </a:cubicBezTo>
                <a:cubicBezTo>
                  <a:pt x="323540" y="324759"/>
                  <a:pt x="327831" y="326601"/>
                  <a:pt x="331514" y="328903"/>
                </a:cubicBezTo>
                <a:cubicBezTo>
                  <a:pt x="335198" y="331205"/>
                  <a:pt x="338316" y="333801"/>
                  <a:pt x="340870" y="336689"/>
                </a:cubicBezTo>
                <a:cubicBezTo>
                  <a:pt x="343423" y="339577"/>
                  <a:pt x="345537" y="342528"/>
                  <a:pt x="347211" y="345542"/>
                </a:cubicBezTo>
                <a:cubicBezTo>
                  <a:pt x="351229" y="352574"/>
                  <a:pt x="353615" y="360610"/>
                  <a:pt x="354369" y="369652"/>
                </a:cubicBezTo>
                <a:lnTo>
                  <a:pt x="354369" y="392255"/>
                </a:lnTo>
                <a:cubicBezTo>
                  <a:pt x="353615" y="401380"/>
                  <a:pt x="351229" y="409459"/>
                  <a:pt x="347211" y="416491"/>
                </a:cubicBezTo>
                <a:cubicBezTo>
                  <a:pt x="345537" y="419505"/>
                  <a:pt x="343423" y="422456"/>
                  <a:pt x="340870" y="425344"/>
                </a:cubicBezTo>
                <a:cubicBezTo>
                  <a:pt x="338316" y="428232"/>
                  <a:pt x="335198" y="430806"/>
                  <a:pt x="331514" y="433067"/>
                </a:cubicBezTo>
                <a:cubicBezTo>
                  <a:pt x="327831" y="435327"/>
                  <a:pt x="323540" y="437148"/>
                  <a:pt x="318643" y="438529"/>
                </a:cubicBezTo>
                <a:cubicBezTo>
                  <a:pt x="313746" y="439910"/>
                  <a:pt x="308116" y="440601"/>
                  <a:pt x="301753" y="440601"/>
                </a:cubicBezTo>
                <a:cubicBezTo>
                  <a:pt x="295307" y="440601"/>
                  <a:pt x="289636" y="439910"/>
                  <a:pt x="284738" y="438529"/>
                </a:cubicBezTo>
                <a:cubicBezTo>
                  <a:pt x="279841" y="437148"/>
                  <a:pt x="275550" y="435327"/>
                  <a:pt x="271867" y="433067"/>
                </a:cubicBezTo>
                <a:cubicBezTo>
                  <a:pt x="268183" y="430806"/>
                  <a:pt x="265065" y="428232"/>
                  <a:pt x="262512" y="425344"/>
                </a:cubicBezTo>
                <a:cubicBezTo>
                  <a:pt x="259958" y="422456"/>
                  <a:pt x="257844" y="419505"/>
                  <a:pt x="256170" y="416491"/>
                </a:cubicBezTo>
                <a:cubicBezTo>
                  <a:pt x="252152" y="409459"/>
                  <a:pt x="249766" y="401380"/>
                  <a:pt x="249013" y="392255"/>
                </a:cubicBezTo>
                <a:lnTo>
                  <a:pt x="249013" y="369652"/>
                </a:lnTo>
                <a:cubicBezTo>
                  <a:pt x="249766" y="360610"/>
                  <a:pt x="252152" y="352574"/>
                  <a:pt x="256170" y="345542"/>
                </a:cubicBezTo>
                <a:cubicBezTo>
                  <a:pt x="257844" y="342528"/>
                  <a:pt x="259958" y="339577"/>
                  <a:pt x="262512" y="336689"/>
                </a:cubicBezTo>
                <a:cubicBezTo>
                  <a:pt x="265065" y="333801"/>
                  <a:pt x="268183" y="331205"/>
                  <a:pt x="271867" y="328903"/>
                </a:cubicBezTo>
                <a:cubicBezTo>
                  <a:pt x="275550" y="326601"/>
                  <a:pt x="279841" y="324759"/>
                  <a:pt x="284738" y="323378"/>
                </a:cubicBezTo>
                <a:cubicBezTo>
                  <a:pt x="289636" y="321997"/>
                  <a:pt x="295307" y="321306"/>
                  <a:pt x="301753" y="321306"/>
                </a:cubicBezTo>
                <a:close/>
                <a:moveTo>
                  <a:pt x="139954" y="321306"/>
                </a:moveTo>
                <a:cubicBezTo>
                  <a:pt x="146902" y="321306"/>
                  <a:pt x="152972" y="322122"/>
                  <a:pt x="158162" y="323755"/>
                </a:cubicBezTo>
                <a:cubicBezTo>
                  <a:pt x="163353" y="325387"/>
                  <a:pt x="167831" y="327501"/>
                  <a:pt x="171599" y="330096"/>
                </a:cubicBezTo>
                <a:cubicBezTo>
                  <a:pt x="175366" y="332691"/>
                  <a:pt x="178505" y="335621"/>
                  <a:pt x="181017" y="338886"/>
                </a:cubicBezTo>
                <a:cubicBezTo>
                  <a:pt x="183528" y="342151"/>
                  <a:pt x="185558" y="345416"/>
                  <a:pt x="187107" y="348681"/>
                </a:cubicBezTo>
                <a:cubicBezTo>
                  <a:pt x="188656" y="351946"/>
                  <a:pt x="189807" y="355043"/>
                  <a:pt x="190560" y="357973"/>
                </a:cubicBezTo>
                <a:cubicBezTo>
                  <a:pt x="191314" y="360904"/>
                  <a:pt x="191858" y="363373"/>
                  <a:pt x="192193" y="365382"/>
                </a:cubicBezTo>
                <a:lnTo>
                  <a:pt x="172352" y="365382"/>
                </a:lnTo>
                <a:cubicBezTo>
                  <a:pt x="171933" y="362369"/>
                  <a:pt x="171159" y="359731"/>
                  <a:pt x="170029" y="357471"/>
                </a:cubicBezTo>
                <a:cubicBezTo>
                  <a:pt x="168899" y="355211"/>
                  <a:pt x="167517" y="353244"/>
                  <a:pt x="165885" y="351569"/>
                </a:cubicBezTo>
                <a:cubicBezTo>
                  <a:pt x="164253" y="349895"/>
                  <a:pt x="162495" y="348472"/>
                  <a:pt x="160611" y="347300"/>
                </a:cubicBezTo>
                <a:cubicBezTo>
                  <a:pt x="158727" y="346128"/>
                  <a:pt x="156823" y="345165"/>
                  <a:pt x="154897" y="344411"/>
                </a:cubicBezTo>
                <a:cubicBezTo>
                  <a:pt x="150377" y="342653"/>
                  <a:pt x="145396" y="341649"/>
                  <a:pt x="139954" y="341398"/>
                </a:cubicBezTo>
                <a:cubicBezTo>
                  <a:pt x="133843" y="341649"/>
                  <a:pt x="128401" y="342821"/>
                  <a:pt x="123629" y="344914"/>
                </a:cubicBezTo>
                <a:cubicBezTo>
                  <a:pt x="121620" y="345835"/>
                  <a:pt x="119632" y="346965"/>
                  <a:pt x="117665" y="348304"/>
                </a:cubicBezTo>
                <a:cubicBezTo>
                  <a:pt x="115697" y="349644"/>
                  <a:pt x="113939" y="351318"/>
                  <a:pt x="112391" y="353327"/>
                </a:cubicBezTo>
                <a:cubicBezTo>
                  <a:pt x="110842" y="355336"/>
                  <a:pt x="109607" y="357680"/>
                  <a:pt x="108686" y="360359"/>
                </a:cubicBezTo>
                <a:cubicBezTo>
                  <a:pt x="107765" y="363038"/>
                  <a:pt x="107305" y="366136"/>
                  <a:pt x="107305" y="369652"/>
                </a:cubicBezTo>
                <a:lnTo>
                  <a:pt x="107305" y="392255"/>
                </a:lnTo>
                <a:cubicBezTo>
                  <a:pt x="107305" y="395939"/>
                  <a:pt x="107765" y="399203"/>
                  <a:pt x="108686" y="402050"/>
                </a:cubicBezTo>
                <a:cubicBezTo>
                  <a:pt x="109607" y="404896"/>
                  <a:pt x="110842" y="407345"/>
                  <a:pt x="112391" y="409396"/>
                </a:cubicBezTo>
                <a:cubicBezTo>
                  <a:pt x="113939" y="411447"/>
                  <a:pt x="115697" y="413184"/>
                  <a:pt x="117665" y="414607"/>
                </a:cubicBezTo>
                <a:cubicBezTo>
                  <a:pt x="119632" y="416030"/>
                  <a:pt x="121620" y="417202"/>
                  <a:pt x="123629" y="418123"/>
                </a:cubicBezTo>
                <a:cubicBezTo>
                  <a:pt x="128401" y="420300"/>
                  <a:pt x="133843" y="421514"/>
                  <a:pt x="139954" y="421765"/>
                </a:cubicBezTo>
                <a:cubicBezTo>
                  <a:pt x="145396" y="421514"/>
                  <a:pt x="150419" y="420467"/>
                  <a:pt x="155023" y="418626"/>
                </a:cubicBezTo>
                <a:cubicBezTo>
                  <a:pt x="156948" y="417872"/>
                  <a:pt x="158853" y="416888"/>
                  <a:pt x="160736" y="415675"/>
                </a:cubicBezTo>
                <a:cubicBezTo>
                  <a:pt x="162620" y="414461"/>
                  <a:pt x="164357" y="412975"/>
                  <a:pt x="165948" y="411217"/>
                </a:cubicBezTo>
                <a:cubicBezTo>
                  <a:pt x="167538" y="409459"/>
                  <a:pt x="168899" y="407387"/>
                  <a:pt x="170029" y="405001"/>
                </a:cubicBezTo>
                <a:cubicBezTo>
                  <a:pt x="171159" y="402615"/>
                  <a:pt x="171933" y="399831"/>
                  <a:pt x="172352" y="396650"/>
                </a:cubicBezTo>
                <a:lnTo>
                  <a:pt x="192193" y="396650"/>
                </a:lnTo>
                <a:cubicBezTo>
                  <a:pt x="191942" y="398576"/>
                  <a:pt x="191418" y="401024"/>
                  <a:pt x="190623" y="403996"/>
                </a:cubicBezTo>
                <a:cubicBezTo>
                  <a:pt x="189828" y="406968"/>
                  <a:pt x="188656" y="410066"/>
                  <a:pt x="187107" y="413289"/>
                </a:cubicBezTo>
                <a:cubicBezTo>
                  <a:pt x="185558" y="416512"/>
                  <a:pt x="183528" y="419756"/>
                  <a:pt x="181017" y="423021"/>
                </a:cubicBezTo>
                <a:cubicBezTo>
                  <a:pt x="178505" y="426286"/>
                  <a:pt x="175366" y="429216"/>
                  <a:pt x="171599" y="431811"/>
                </a:cubicBezTo>
                <a:cubicBezTo>
                  <a:pt x="167831" y="434406"/>
                  <a:pt x="163353" y="436520"/>
                  <a:pt x="158162" y="438152"/>
                </a:cubicBezTo>
                <a:cubicBezTo>
                  <a:pt x="152972" y="439785"/>
                  <a:pt x="146902" y="440601"/>
                  <a:pt x="139954" y="440601"/>
                </a:cubicBezTo>
                <a:cubicBezTo>
                  <a:pt x="133508" y="440601"/>
                  <a:pt x="127836" y="439910"/>
                  <a:pt x="122939" y="438529"/>
                </a:cubicBezTo>
                <a:cubicBezTo>
                  <a:pt x="118041" y="437148"/>
                  <a:pt x="113751" y="435327"/>
                  <a:pt x="110067" y="433067"/>
                </a:cubicBezTo>
                <a:cubicBezTo>
                  <a:pt x="106384" y="430806"/>
                  <a:pt x="103266" y="428232"/>
                  <a:pt x="100712" y="425344"/>
                </a:cubicBezTo>
                <a:cubicBezTo>
                  <a:pt x="98159" y="422456"/>
                  <a:pt x="96045" y="419505"/>
                  <a:pt x="94371" y="416491"/>
                </a:cubicBezTo>
                <a:cubicBezTo>
                  <a:pt x="90352" y="409459"/>
                  <a:pt x="87967" y="401380"/>
                  <a:pt x="87213" y="392255"/>
                </a:cubicBezTo>
                <a:lnTo>
                  <a:pt x="87213" y="369652"/>
                </a:lnTo>
                <a:cubicBezTo>
                  <a:pt x="87967" y="360610"/>
                  <a:pt x="90352" y="352574"/>
                  <a:pt x="94371" y="345542"/>
                </a:cubicBezTo>
                <a:cubicBezTo>
                  <a:pt x="96045" y="342528"/>
                  <a:pt x="98159" y="339577"/>
                  <a:pt x="100712" y="336689"/>
                </a:cubicBezTo>
                <a:cubicBezTo>
                  <a:pt x="103266" y="333801"/>
                  <a:pt x="106384" y="331205"/>
                  <a:pt x="110067" y="328903"/>
                </a:cubicBezTo>
                <a:cubicBezTo>
                  <a:pt x="113751" y="326601"/>
                  <a:pt x="118041" y="324759"/>
                  <a:pt x="122939" y="323378"/>
                </a:cubicBezTo>
                <a:cubicBezTo>
                  <a:pt x="127836" y="321997"/>
                  <a:pt x="133508" y="321306"/>
                  <a:pt x="139954" y="321306"/>
                </a:cubicBezTo>
                <a:close/>
                <a:moveTo>
                  <a:pt x="790305" y="283634"/>
                </a:moveTo>
                <a:lnTo>
                  <a:pt x="894782" y="283634"/>
                </a:lnTo>
                <a:lnTo>
                  <a:pt x="894782" y="302470"/>
                </a:lnTo>
                <a:lnTo>
                  <a:pt x="852213" y="302470"/>
                </a:lnTo>
                <a:lnTo>
                  <a:pt x="852213" y="439345"/>
                </a:lnTo>
                <a:lnTo>
                  <a:pt x="832121" y="439345"/>
                </a:lnTo>
                <a:lnTo>
                  <a:pt x="832121" y="302470"/>
                </a:lnTo>
                <a:lnTo>
                  <a:pt x="790305" y="302470"/>
                </a:lnTo>
                <a:close/>
                <a:moveTo>
                  <a:pt x="1141242" y="282252"/>
                </a:moveTo>
                <a:lnTo>
                  <a:pt x="1235422" y="282252"/>
                </a:lnTo>
                <a:lnTo>
                  <a:pt x="1235422" y="302344"/>
                </a:lnTo>
                <a:lnTo>
                  <a:pt x="1161334" y="302344"/>
                </a:lnTo>
                <a:lnTo>
                  <a:pt x="1161334" y="342779"/>
                </a:lnTo>
                <a:cubicBezTo>
                  <a:pt x="1165184" y="340016"/>
                  <a:pt x="1169768" y="337756"/>
                  <a:pt x="1175084" y="335998"/>
                </a:cubicBezTo>
                <a:cubicBezTo>
                  <a:pt x="1180400" y="334240"/>
                  <a:pt x="1186699" y="333361"/>
                  <a:pt x="1193983" y="333361"/>
                </a:cubicBezTo>
                <a:cubicBezTo>
                  <a:pt x="1200345" y="333361"/>
                  <a:pt x="1205975" y="334052"/>
                  <a:pt x="1210872" y="335433"/>
                </a:cubicBezTo>
                <a:cubicBezTo>
                  <a:pt x="1215770" y="336814"/>
                  <a:pt x="1220060" y="338656"/>
                  <a:pt x="1223744" y="340958"/>
                </a:cubicBezTo>
                <a:cubicBezTo>
                  <a:pt x="1227427" y="343260"/>
                  <a:pt x="1230567" y="345856"/>
                  <a:pt x="1233162" y="348744"/>
                </a:cubicBezTo>
                <a:cubicBezTo>
                  <a:pt x="1235757" y="351632"/>
                  <a:pt x="1237892" y="354583"/>
                  <a:pt x="1239566" y="357597"/>
                </a:cubicBezTo>
                <a:cubicBezTo>
                  <a:pt x="1243584" y="364629"/>
                  <a:pt x="1245970" y="372666"/>
                  <a:pt x="1246724" y="381707"/>
                </a:cubicBezTo>
                <a:lnTo>
                  <a:pt x="1246724" y="392757"/>
                </a:lnTo>
                <a:cubicBezTo>
                  <a:pt x="1245970" y="401882"/>
                  <a:pt x="1243584" y="409961"/>
                  <a:pt x="1239566" y="416993"/>
                </a:cubicBezTo>
                <a:cubicBezTo>
                  <a:pt x="1237892" y="420007"/>
                  <a:pt x="1235757" y="422979"/>
                  <a:pt x="1233162" y="425909"/>
                </a:cubicBezTo>
                <a:cubicBezTo>
                  <a:pt x="1230567" y="428839"/>
                  <a:pt x="1227427" y="431434"/>
                  <a:pt x="1223744" y="433694"/>
                </a:cubicBezTo>
                <a:cubicBezTo>
                  <a:pt x="1220060" y="435955"/>
                  <a:pt x="1215770" y="437776"/>
                  <a:pt x="1210872" y="439157"/>
                </a:cubicBezTo>
                <a:cubicBezTo>
                  <a:pt x="1205975" y="440538"/>
                  <a:pt x="1200345" y="441229"/>
                  <a:pt x="1193983" y="441229"/>
                </a:cubicBezTo>
                <a:cubicBezTo>
                  <a:pt x="1185276" y="441229"/>
                  <a:pt x="1177951" y="439994"/>
                  <a:pt x="1172007" y="437524"/>
                </a:cubicBezTo>
                <a:cubicBezTo>
                  <a:pt x="1166063" y="435055"/>
                  <a:pt x="1161145" y="431978"/>
                  <a:pt x="1157252" y="428295"/>
                </a:cubicBezTo>
                <a:cubicBezTo>
                  <a:pt x="1153360" y="424611"/>
                  <a:pt x="1150325" y="420635"/>
                  <a:pt x="1148148" y="416365"/>
                </a:cubicBezTo>
                <a:cubicBezTo>
                  <a:pt x="1145972" y="412096"/>
                  <a:pt x="1144381" y="408161"/>
                  <a:pt x="1143376" y="404561"/>
                </a:cubicBezTo>
                <a:lnTo>
                  <a:pt x="1163719" y="404561"/>
                </a:lnTo>
                <a:cubicBezTo>
                  <a:pt x="1165645" y="408747"/>
                  <a:pt x="1168282" y="411949"/>
                  <a:pt x="1171631" y="414168"/>
                </a:cubicBezTo>
                <a:cubicBezTo>
                  <a:pt x="1174979" y="416386"/>
                  <a:pt x="1178328" y="417998"/>
                  <a:pt x="1181676" y="419002"/>
                </a:cubicBezTo>
                <a:cubicBezTo>
                  <a:pt x="1185611" y="420174"/>
                  <a:pt x="1189713" y="420844"/>
                  <a:pt x="1193983" y="421011"/>
                </a:cubicBezTo>
                <a:cubicBezTo>
                  <a:pt x="1200094" y="420760"/>
                  <a:pt x="1205535" y="419588"/>
                  <a:pt x="1210307" y="417495"/>
                </a:cubicBezTo>
                <a:cubicBezTo>
                  <a:pt x="1212316" y="416658"/>
                  <a:pt x="1214305" y="415549"/>
                  <a:pt x="1216272" y="414168"/>
                </a:cubicBezTo>
                <a:cubicBezTo>
                  <a:pt x="1218239" y="412786"/>
                  <a:pt x="1219997" y="411112"/>
                  <a:pt x="1221546" y="409145"/>
                </a:cubicBezTo>
                <a:cubicBezTo>
                  <a:pt x="1223095" y="407177"/>
                  <a:pt x="1224330" y="404833"/>
                  <a:pt x="1225251" y="402113"/>
                </a:cubicBezTo>
                <a:cubicBezTo>
                  <a:pt x="1226171" y="399392"/>
                  <a:pt x="1226632" y="396273"/>
                  <a:pt x="1226632" y="392757"/>
                </a:cubicBezTo>
                <a:lnTo>
                  <a:pt x="1226632" y="381707"/>
                </a:lnTo>
                <a:cubicBezTo>
                  <a:pt x="1226632" y="378023"/>
                  <a:pt x="1226171" y="374779"/>
                  <a:pt x="1225251" y="371975"/>
                </a:cubicBezTo>
                <a:cubicBezTo>
                  <a:pt x="1224330" y="369170"/>
                  <a:pt x="1223095" y="366722"/>
                  <a:pt x="1221546" y="364629"/>
                </a:cubicBezTo>
                <a:cubicBezTo>
                  <a:pt x="1219997" y="362536"/>
                  <a:pt x="1218239" y="360778"/>
                  <a:pt x="1216272" y="359355"/>
                </a:cubicBezTo>
                <a:cubicBezTo>
                  <a:pt x="1214305" y="357932"/>
                  <a:pt x="1212316" y="356760"/>
                  <a:pt x="1210307" y="355839"/>
                </a:cubicBezTo>
                <a:cubicBezTo>
                  <a:pt x="1205535" y="353662"/>
                  <a:pt x="1200094" y="352448"/>
                  <a:pt x="1193983" y="352197"/>
                </a:cubicBezTo>
                <a:cubicBezTo>
                  <a:pt x="1188374" y="352448"/>
                  <a:pt x="1183267" y="353537"/>
                  <a:pt x="1178663" y="355462"/>
                </a:cubicBezTo>
                <a:cubicBezTo>
                  <a:pt x="1176737" y="356299"/>
                  <a:pt x="1174812" y="357346"/>
                  <a:pt x="1172886" y="358601"/>
                </a:cubicBezTo>
                <a:cubicBezTo>
                  <a:pt x="1170961" y="359857"/>
                  <a:pt x="1169203" y="361385"/>
                  <a:pt x="1167612" y="363185"/>
                </a:cubicBezTo>
                <a:cubicBezTo>
                  <a:pt x="1166022" y="364985"/>
                  <a:pt x="1164682" y="367119"/>
                  <a:pt x="1163594" y="369589"/>
                </a:cubicBezTo>
                <a:cubicBezTo>
                  <a:pt x="1162506" y="372059"/>
                  <a:pt x="1161794" y="374926"/>
                  <a:pt x="1161459" y="378191"/>
                </a:cubicBezTo>
                <a:lnTo>
                  <a:pt x="1141242" y="378191"/>
                </a:lnTo>
                <a:close/>
                <a:moveTo>
                  <a:pt x="1074283" y="281122"/>
                </a:moveTo>
                <a:cubicBezTo>
                  <a:pt x="1080562" y="281122"/>
                  <a:pt x="1086422" y="282315"/>
                  <a:pt x="1091863" y="284701"/>
                </a:cubicBezTo>
                <a:cubicBezTo>
                  <a:pt x="1097305" y="287087"/>
                  <a:pt x="1102077" y="290310"/>
                  <a:pt x="1106179" y="294370"/>
                </a:cubicBezTo>
                <a:cubicBezTo>
                  <a:pt x="1110281" y="298431"/>
                  <a:pt x="1113504" y="303202"/>
                  <a:pt x="1115848" y="308686"/>
                </a:cubicBezTo>
                <a:cubicBezTo>
                  <a:pt x="1118192" y="314169"/>
                  <a:pt x="1119364" y="320008"/>
                  <a:pt x="1119364" y="326203"/>
                </a:cubicBezTo>
                <a:cubicBezTo>
                  <a:pt x="1119364" y="333319"/>
                  <a:pt x="1117878" y="339891"/>
                  <a:pt x="1114906" y="345918"/>
                </a:cubicBezTo>
                <a:cubicBezTo>
                  <a:pt x="1111934" y="351946"/>
                  <a:pt x="1107895" y="357053"/>
                  <a:pt x="1102788" y="361238"/>
                </a:cubicBezTo>
                <a:cubicBezTo>
                  <a:pt x="1107895" y="365340"/>
                  <a:pt x="1111955" y="370405"/>
                  <a:pt x="1114969" y="376433"/>
                </a:cubicBezTo>
                <a:cubicBezTo>
                  <a:pt x="1117983" y="382460"/>
                  <a:pt x="1119490" y="389032"/>
                  <a:pt x="1119490" y="396148"/>
                </a:cubicBezTo>
                <a:cubicBezTo>
                  <a:pt x="1119490" y="402343"/>
                  <a:pt x="1118297" y="408182"/>
                  <a:pt x="1115911" y="413665"/>
                </a:cubicBezTo>
                <a:cubicBezTo>
                  <a:pt x="1113525" y="419149"/>
                  <a:pt x="1110302" y="423942"/>
                  <a:pt x="1106242" y="428044"/>
                </a:cubicBezTo>
                <a:cubicBezTo>
                  <a:pt x="1102181" y="432146"/>
                  <a:pt x="1097410" y="435369"/>
                  <a:pt x="1091926" y="437713"/>
                </a:cubicBezTo>
                <a:cubicBezTo>
                  <a:pt x="1086443" y="440057"/>
                  <a:pt x="1080604" y="441229"/>
                  <a:pt x="1074409" y="441229"/>
                </a:cubicBezTo>
                <a:cubicBezTo>
                  <a:pt x="1068214" y="441229"/>
                  <a:pt x="1062374" y="440057"/>
                  <a:pt x="1056891" y="437713"/>
                </a:cubicBezTo>
                <a:cubicBezTo>
                  <a:pt x="1051408" y="435369"/>
                  <a:pt x="1046615" y="432146"/>
                  <a:pt x="1042513" y="428044"/>
                </a:cubicBezTo>
                <a:cubicBezTo>
                  <a:pt x="1038411" y="423942"/>
                  <a:pt x="1035188" y="419149"/>
                  <a:pt x="1032844" y="413665"/>
                </a:cubicBezTo>
                <a:cubicBezTo>
                  <a:pt x="1030500" y="408182"/>
                  <a:pt x="1029328" y="402343"/>
                  <a:pt x="1029328" y="396148"/>
                </a:cubicBezTo>
                <a:lnTo>
                  <a:pt x="1049545" y="396148"/>
                </a:lnTo>
                <a:cubicBezTo>
                  <a:pt x="1049545" y="399580"/>
                  <a:pt x="1050194" y="402803"/>
                  <a:pt x="1051491" y="405817"/>
                </a:cubicBezTo>
                <a:cubicBezTo>
                  <a:pt x="1052789" y="408831"/>
                  <a:pt x="1054568" y="411468"/>
                  <a:pt x="1056828" y="413728"/>
                </a:cubicBezTo>
                <a:cubicBezTo>
                  <a:pt x="1059089" y="415989"/>
                  <a:pt x="1061726" y="417767"/>
                  <a:pt x="1064739" y="419065"/>
                </a:cubicBezTo>
                <a:cubicBezTo>
                  <a:pt x="1067753" y="420363"/>
                  <a:pt x="1070976" y="421011"/>
                  <a:pt x="1074409" y="421011"/>
                </a:cubicBezTo>
                <a:cubicBezTo>
                  <a:pt x="1077841" y="421011"/>
                  <a:pt x="1081064" y="420363"/>
                  <a:pt x="1084078" y="419065"/>
                </a:cubicBezTo>
                <a:cubicBezTo>
                  <a:pt x="1087092" y="417767"/>
                  <a:pt x="1089729" y="415989"/>
                  <a:pt x="1091989" y="413728"/>
                </a:cubicBezTo>
                <a:cubicBezTo>
                  <a:pt x="1094249" y="411468"/>
                  <a:pt x="1096028" y="408831"/>
                  <a:pt x="1097326" y="405817"/>
                </a:cubicBezTo>
                <a:cubicBezTo>
                  <a:pt x="1098623" y="402803"/>
                  <a:pt x="1099272" y="399580"/>
                  <a:pt x="1099272" y="396148"/>
                </a:cubicBezTo>
                <a:cubicBezTo>
                  <a:pt x="1099272" y="392799"/>
                  <a:pt x="1098644" y="389660"/>
                  <a:pt x="1097389" y="386730"/>
                </a:cubicBezTo>
                <a:cubicBezTo>
                  <a:pt x="1096133" y="383800"/>
                  <a:pt x="1094396" y="381226"/>
                  <a:pt x="1092177" y="379007"/>
                </a:cubicBezTo>
                <a:cubicBezTo>
                  <a:pt x="1089959" y="376789"/>
                  <a:pt x="1087322" y="375010"/>
                  <a:pt x="1084266" y="373670"/>
                </a:cubicBezTo>
                <a:cubicBezTo>
                  <a:pt x="1081211" y="372331"/>
                  <a:pt x="1077925" y="371535"/>
                  <a:pt x="1074409" y="371284"/>
                </a:cubicBezTo>
                <a:lnTo>
                  <a:pt x="1074409" y="351067"/>
                </a:lnTo>
                <a:cubicBezTo>
                  <a:pt x="1077841" y="351067"/>
                  <a:pt x="1081064" y="350418"/>
                  <a:pt x="1084078" y="349121"/>
                </a:cubicBezTo>
                <a:cubicBezTo>
                  <a:pt x="1087092" y="347823"/>
                  <a:pt x="1089729" y="346044"/>
                  <a:pt x="1091989" y="343784"/>
                </a:cubicBezTo>
                <a:cubicBezTo>
                  <a:pt x="1094249" y="341523"/>
                  <a:pt x="1096028" y="338886"/>
                  <a:pt x="1097326" y="335872"/>
                </a:cubicBezTo>
                <a:cubicBezTo>
                  <a:pt x="1098623" y="332859"/>
                  <a:pt x="1099272" y="329636"/>
                  <a:pt x="1099272" y="326203"/>
                </a:cubicBezTo>
                <a:cubicBezTo>
                  <a:pt x="1099272" y="322771"/>
                  <a:pt x="1098623" y="319548"/>
                  <a:pt x="1097326" y="316534"/>
                </a:cubicBezTo>
                <a:cubicBezTo>
                  <a:pt x="1096028" y="313520"/>
                  <a:pt x="1094249" y="310883"/>
                  <a:pt x="1091989" y="308623"/>
                </a:cubicBezTo>
                <a:cubicBezTo>
                  <a:pt x="1089729" y="306363"/>
                  <a:pt x="1087092" y="304584"/>
                  <a:pt x="1084078" y="303286"/>
                </a:cubicBezTo>
                <a:cubicBezTo>
                  <a:pt x="1081064" y="301988"/>
                  <a:pt x="1077841" y="301340"/>
                  <a:pt x="1074409" y="301340"/>
                </a:cubicBezTo>
                <a:cubicBezTo>
                  <a:pt x="1070976" y="301340"/>
                  <a:pt x="1067753" y="301988"/>
                  <a:pt x="1064739" y="303286"/>
                </a:cubicBezTo>
                <a:cubicBezTo>
                  <a:pt x="1061726" y="304584"/>
                  <a:pt x="1059089" y="306363"/>
                  <a:pt x="1056828" y="308623"/>
                </a:cubicBezTo>
                <a:cubicBezTo>
                  <a:pt x="1054568" y="310883"/>
                  <a:pt x="1052789" y="313520"/>
                  <a:pt x="1051491" y="316534"/>
                </a:cubicBezTo>
                <a:cubicBezTo>
                  <a:pt x="1050194" y="319548"/>
                  <a:pt x="1049545" y="322771"/>
                  <a:pt x="1049545" y="326203"/>
                </a:cubicBezTo>
                <a:lnTo>
                  <a:pt x="1029328" y="326203"/>
                </a:lnTo>
                <a:cubicBezTo>
                  <a:pt x="1029328" y="320008"/>
                  <a:pt x="1030500" y="314169"/>
                  <a:pt x="1032844" y="308686"/>
                </a:cubicBezTo>
                <a:cubicBezTo>
                  <a:pt x="1035188" y="303202"/>
                  <a:pt x="1038390" y="298431"/>
                  <a:pt x="1042450" y="294370"/>
                </a:cubicBezTo>
                <a:cubicBezTo>
                  <a:pt x="1046510" y="290310"/>
                  <a:pt x="1051282" y="287087"/>
                  <a:pt x="1056765" y="284701"/>
                </a:cubicBezTo>
                <a:cubicBezTo>
                  <a:pt x="1062249" y="282315"/>
                  <a:pt x="1068088" y="281122"/>
                  <a:pt x="1074283" y="281122"/>
                </a:cubicBezTo>
                <a:close/>
                <a:moveTo>
                  <a:pt x="956593" y="281122"/>
                </a:moveTo>
                <a:cubicBezTo>
                  <a:pt x="962871" y="281122"/>
                  <a:pt x="968731" y="282294"/>
                  <a:pt x="974173" y="284638"/>
                </a:cubicBezTo>
                <a:cubicBezTo>
                  <a:pt x="979614" y="286982"/>
                  <a:pt x="984386" y="290185"/>
                  <a:pt x="988488" y="294245"/>
                </a:cubicBezTo>
                <a:cubicBezTo>
                  <a:pt x="992590" y="298305"/>
                  <a:pt x="995813" y="303077"/>
                  <a:pt x="998157" y="308560"/>
                </a:cubicBezTo>
                <a:cubicBezTo>
                  <a:pt x="1000501" y="314044"/>
                  <a:pt x="1001673" y="319883"/>
                  <a:pt x="1001673" y="326078"/>
                </a:cubicBezTo>
                <a:cubicBezTo>
                  <a:pt x="1001673" y="330682"/>
                  <a:pt x="1001025" y="335098"/>
                  <a:pt x="999727" y="339326"/>
                </a:cubicBezTo>
                <a:cubicBezTo>
                  <a:pt x="998430" y="343553"/>
                  <a:pt x="996609" y="347467"/>
                  <a:pt x="994265" y="351067"/>
                </a:cubicBezTo>
                <a:cubicBezTo>
                  <a:pt x="986395" y="361950"/>
                  <a:pt x="978945" y="372038"/>
                  <a:pt x="971913" y="381330"/>
                </a:cubicBezTo>
                <a:cubicBezTo>
                  <a:pt x="968899" y="385265"/>
                  <a:pt x="965864" y="389241"/>
                  <a:pt x="962808" y="393260"/>
                </a:cubicBezTo>
                <a:cubicBezTo>
                  <a:pt x="959753" y="397278"/>
                  <a:pt x="956844" y="401066"/>
                  <a:pt x="954081" y="404624"/>
                </a:cubicBezTo>
                <a:cubicBezTo>
                  <a:pt x="951318" y="408182"/>
                  <a:pt x="948786" y="411342"/>
                  <a:pt x="946484" y="414105"/>
                </a:cubicBezTo>
                <a:cubicBezTo>
                  <a:pt x="944182" y="416868"/>
                  <a:pt x="942277" y="419002"/>
                  <a:pt x="940770" y="420509"/>
                </a:cubicBezTo>
                <a:lnTo>
                  <a:pt x="1001673" y="420509"/>
                </a:lnTo>
                <a:lnTo>
                  <a:pt x="1001673" y="439345"/>
                </a:lnTo>
                <a:lnTo>
                  <a:pt x="911637" y="439345"/>
                </a:lnTo>
                <a:lnTo>
                  <a:pt x="911637" y="420509"/>
                </a:lnTo>
                <a:cubicBezTo>
                  <a:pt x="924697" y="407198"/>
                  <a:pt x="936333" y="394515"/>
                  <a:pt x="946547" y="382460"/>
                </a:cubicBezTo>
                <a:cubicBezTo>
                  <a:pt x="950900" y="377354"/>
                  <a:pt x="955169" y="372100"/>
                  <a:pt x="959355" y="366701"/>
                </a:cubicBezTo>
                <a:cubicBezTo>
                  <a:pt x="963541" y="361301"/>
                  <a:pt x="967287" y="356111"/>
                  <a:pt x="970594" y="351130"/>
                </a:cubicBezTo>
                <a:cubicBezTo>
                  <a:pt x="973901" y="346149"/>
                  <a:pt x="976559" y="341481"/>
                  <a:pt x="978568" y="337128"/>
                </a:cubicBezTo>
                <a:cubicBezTo>
                  <a:pt x="980577" y="332775"/>
                  <a:pt x="981582" y="329091"/>
                  <a:pt x="981582" y="326078"/>
                </a:cubicBezTo>
                <a:cubicBezTo>
                  <a:pt x="981582" y="322645"/>
                  <a:pt x="980933" y="319422"/>
                  <a:pt x="979635" y="316409"/>
                </a:cubicBezTo>
                <a:cubicBezTo>
                  <a:pt x="978338" y="313395"/>
                  <a:pt x="976559" y="310758"/>
                  <a:pt x="974298" y="308497"/>
                </a:cubicBezTo>
                <a:cubicBezTo>
                  <a:pt x="972038" y="306237"/>
                  <a:pt x="969401" y="304458"/>
                  <a:pt x="966387" y="303161"/>
                </a:cubicBezTo>
                <a:cubicBezTo>
                  <a:pt x="963374" y="301863"/>
                  <a:pt x="960150" y="301214"/>
                  <a:pt x="956718" y="301214"/>
                </a:cubicBezTo>
                <a:cubicBezTo>
                  <a:pt x="953286" y="301214"/>
                  <a:pt x="950063" y="301863"/>
                  <a:pt x="947049" y="303161"/>
                </a:cubicBezTo>
                <a:cubicBezTo>
                  <a:pt x="944035" y="304458"/>
                  <a:pt x="941398" y="306237"/>
                  <a:pt x="939138" y="308497"/>
                </a:cubicBezTo>
                <a:cubicBezTo>
                  <a:pt x="936877" y="310758"/>
                  <a:pt x="935099" y="313395"/>
                  <a:pt x="933801" y="316409"/>
                </a:cubicBezTo>
                <a:cubicBezTo>
                  <a:pt x="932503" y="319422"/>
                  <a:pt x="931855" y="322645"/>
                  <a:pt x="931855" y="326078"/>
                </a:cubicBezTo>
                <a:lnTo>
                  <a:pt x="911637" y="326078"/>
                </a:lnTo>
                <a:cubicBezTo>
                  <a:pt x="911637" y="319883"/>
                  <a:pt x="912809" y="314044"/>
                  <a:pt x="915153" y="308560"/>
                </a:cubicBezTo>
                <a:cubicBezTo>
                  <a:pt x="917497" y="303077"/>
                  <a:pt x="920699" y="298305"/>
                  <a:pt x="924760" y="294245"/>
                </a:cubicBezTo>
                <a:cubicBezTo>
                  <a:pt x="928820" y="290185"/>
                  <a:pt x="933592" y="286982"/>
                  <a:pt x="939075" y="284638"/>
                </a:cubicBezTo>
                <a:cubicBezTo>
                  <a:pt x="944558" y="282294"/>
                  <a:pt x="950398" y="281122"/>
                  <a:pt x="956593" y="281122"/>
                </a:cubicBezTo>
                <a:close/>
                <a:moveTo>
                  <a:pt x="725500" y="281122"/>
                </a:moveTo>
                <a:cubicBezTo>
                  <a:pt x="731025" y="281122"/>
                  <a:pt x="736069" y="281750"/>
                  <a:pt x="740631" y="283006"/>
                </a:cubicBezTo>
                <a:cubicBezTo>
                  <a:pt x="745194" y="284262"/>
                  <a:pt x="749149" y="285601"/>
                  <a:pt x="752498" y="287024"/>
                </a:cubicBezTo>
                <a:cubicBezTo>
                  <a:pt x="756433" y="288699"/>
                  <a:pt x="759949" y="290624"/>
                  <a:pt x="763046" y="292801"/>
                </a:cubicBezTo>
                <a:lnTo>
                  <a:pt x="773343" y="299833"/>
                </a:lnTo>
                <a:lnTo>
                  <a:pt x="762167" y="316660"/>
                </a:lnTo>
                <a:lnTo>
                  <a:pt x="753628" y="311134"/>
                </a:lnTo>
                <a:cubicBezTo>
                  <a:pt x="751535" y="309795"/>
                  <a:pt x="749191" y="308518"/>
                  <a:pt x="746596" y="307304"/>
                </a:cubicBezTo>
                <a:cubicBezTo>
                  <a:pt x="744001" y="306091"/>
                  <a:pt x="741385" y="305023"/>
                  <a:pt x="738748" y="304102"/>
                </a:cubicBezTo>
                <a:cubicBezTo>
                  <a:pt x="736111" y="303181"/>
                  <a:pt x="733620" y="302470"/>
                  <a:pt x="731276" y="301968"/>
                </a:cubicBezTo>
                <a:cubicBezTo>
                  <a:pt x="728932" y="301465"/>
                  <a:pt x="727007" y="301214"/>
                  <a:pt x="725500" y="301214"/>
                </a:cubicBezTo>
                <a:cubicBezTo>
                  <a:pt x="722318" y="301214"/>
                  <a:pt x="719305" y="301695"/>
                  <a:pt x="716458" y="302658"/>
                </a:cubicBezTo>
                <a:cubicBezTo>
                  <a:pt x="713612" y="303621"/>
                  <a:pt x="711101" y="304981"/>
                  <a:pt x="708924" y="306739"/>
                </a:cubicBezTo>
                <a:cubicBezTo>
                  <a:pt x="706747" y="308497"/>
                  <a:pt x="705010" y="310590"/>
                  <a:pt x="703713" y="313018"/>
                </a:cubicBezTo>
                <a:cubicBezTo>
                  <a:pt x="702415" y="315446"/>
                  <a:pt x="701766" y="318125"/>
                  <a:pt x="701766" y="321055"/>
                </a:cubicBezTo>
                <a:cubicBezTo>
                  <a:pt x="701766" y="325910"/>
                  <a:pt x="702792" y="330033"/>
                  <a:pt x="704843" y="333424"/>
                </a:cubicBezTo>
                <a:cubicBezTo>
                  <a:pt x="706894" y="336814"/>
                  <a:pt x="709594" y="339807"/>
                  <a:pt x="712942" y="342402"/>
                </a:cubicBezTo>
                <a:cubicBezTo>
                  <a:pt x="716291" y="344997"/>
                  <a:pt x="720100" y="347300"/>
                  <a:pt x="724370" y="349309"/>
                </a:cubicBezTo>
                <a:cubicBezTo>
                  <a:pt x="728639" y="351318"/>
                  <a:pt x="733013" y="353369"/>
                  <a:pt x="737492" y="355462"/>
                </a:cubicBezTo>
                <a:cubicBezTo>
                  <a:pt x="741971" y="357555"/>
                  <a:pt x="746345" y="359815"/>
                  <a:pt x="750614" y="362243"/>
                </a:cubicBezTo>
                <a:cubicBezTo>
                  <a:pt x="754884" y="364671"/>
                  <a:pt x="758693" y="367580"/>
                  <a:pt x="762042" y="370970"/>
                </a:cubicBezTo>
                <a:cubicBezTo>
                  <a:pt x="765390" y="374361"/>
                  <a:pt x="768090" y="378379"/>
                  <a:pt x="770141" y="383025"/>
                </a:cubicBezTo>
                <a:cubicBezTo>
                  <a:pt x="772192" y="387672"/>
                  <a:pt x="773218" y="393218"/>
                  <a:pt x="773218" y="399664"/>
                </a:cubicBezTo>
                <a:lnTo>
                  <a:pt x="773218" y="400794"/>
                </a:lnTo>
                <a:cubicBezTo>
                  <a:pt x="773134" y="407743"/>
                  <a:pt x="771836" y="413770"/>
                  <a:pt x="769325" y="418877"/>
                </a:cubicBezTo>
                <a:cubicBezTo>
                  <a:pt x="766813" y="423983"/>
                  <a:pt x="763402" y="428190"/>
                  <a:pt x="759091" y="431497"/>
                </a:cubicBezTo>
                <a:cubicBezTo>
                  <a:pt x="754779" y="434804"/>
                  <a:pt x="749735" y="437252"/>
                  <a:pt x="743959" y="438843"/>
                </a:cubicBezTo>
                <a:cubicBezTo>
                  <a:pt x="738183" y="440434"/>
                  <a:pt x="732030" y="441229"/>
                  <a:pt x="725500" y="441229"/>
                </a:cubicBezTo>
                <a:cubicBezTo>
                  <a:pt x="716291" y="441229"/>
                  <a:pt x="708443" y="440203"/>
                  <a:pt x="701955" y="438152"/>
                </a:cubicBezTo>
                <a:cubicBezTo>
                  <a:pt x="695467" y="436101"/>
                  <a:pt x="690088" y="433820"/>
                  <a:pt x="685818" y="431309"/>
                </a:cubicBezTo>
                <a:cubicBezTo>
                  <a:pt x="680879" y="428462"/>
                  <a:pt x="676777" y="425155"/>
                  <a:pt x="673512" y="421388"/>
                </a:cubicBezTo>
                <a:lnTo>
                  <a:pt x="686823" y="408329"/>
                </a:lnTo>
                <a:cubicBezTo>
                  <a:pt x="688414" y="409919"/>
                  <a:pt x="690548" y="411552"/>
                  <a:pt x="693227" y="413226"/>
                </a:cubicBezTo>
                <a:cubicBezTo>
                  <a:pt x="695906" y="414900"/>
                  <a:pt x="698941" y="416407"/>
                  <a:pt x="702331" y="417747"/>
                </a:cubicBezTo>
                <a:cubicBezTo>
                  <a:pt x="705722" y="419086"/>
                  <a:pt x="709363" y="420174"/>
                  <a:pt x="713256" y="421011"/>
                </a:cubicBezTo>
                <a:cubicBezTo>
                  <a:pt x="717149" y="421849"/>
                  <a:pt x="721146" y="422267"/>
                  <a:pt x="725249" y="422267"/>
                </a:cubicBezTo>
                <a:cubicBezTo>
                  <a:pt x="729434" y="422267"/>
                  <a:pt x="733222" y="421744"/>
                  <a:pt x="736613" y="420698"/>
                </a:cubicBezTo>
                <a:cubicBezTo>
                  <a:pt x="740003" y="419651"/>
                  <a:pt x="742892" y="418165"/>
                  <a:pt x="745278" y="416240"/>
                </a:cubicBezTo>
                <a:cubicBezTo>
                  <a:pt x="747663" y="414314"/>
                  <a:pt x="749484" y="412054"/>
                  <a:pt x="750740" y="409459"/>
                </a:cubicBezTo>
                <a:cubicBezTo>
                  <a:pt x="751996" y="406863"/>
                  <a:pt x="752624" y="403975"/>
                  <a:pt x="752624" y="400794"/>
                </a:cubicBezTo>
                <a:cubicBezTo>
                  <a:pt x="752624" y="396190"/>
                  <a:pt x="751598" y="392339"/>
                  <a:pt x="749547" y="389241"/>
                </a:cubicBezTo>
                <a:cubicBezTo>
                  <a:pt x="747496" y="386144"/>
                  <a:pt x="744796" y="383465"/>
                  <a:pt x="741448" y="381205"/>
                </a:cubicBezTo>
                <a:cubicBezTo>
                  <a:pt x="738099" y="378944"/>
                  <a:pt x="734290" y="376935"/>
                  <a:pt x="730020" y="375177"/>
                </a:cubicBezTo>
                <a:cubicBezTo>
                  <a:pt x="725751" y="373419"/>
                  <a:pt x="721398" y="371577"/>
                  <a:pt x="716961" y="369652"/>
                </a:cubicBezTo>
                <a:cubicBezTo>
                  <a:pt x="712524" y="367726"/>
                  <a:pt x="708171" y="365508"/>
                  <a:pt x="703901" y="362996"/>
                </a:cubicBezTo>
                <a:cubicBezTo>
                  <a:pt x="699631" y="360485"/>
                  <a:pt x="695822" y="357387"/>
                  <a:pt x="692474" y="353704"/>
                </a:cubicBezTo>
                <a:cubicBezTo>
                  <a:pt x="689125" y="350020"/>
                  <a:pt x="686425" y="345542"/>
                  <a:pt x="684374" y="340268"/>
                </a:cubicBezTo>
                <a:cubicBezTo>
                  <a:pt x="682323" y="334993"/>
                  <a:pt x="681298" y="328589"/>
                  <a:pt x="681298" y="321055"/>
                </a:cubicBezTo>
                <a:cubicBezTo>
                  <a:pt x="681298" y="313771"/>
                  <a:pt x="682595" y="307597"/>
                  <a:pt x="685191" y="302533"/>
                </a:cubicBezTo>
                <a:cubicBezTo>
                  <a:pt x="687786" y="297468"/>
                  <a:pt x="691176" y="293345"/>
                  <a:pt x="695362" y="290164"/>
                </a:cubicBezTo>
                <a:cubicBezTo>
                  <a:pt x="699548" y="286982"/>
                  <a:pt x="704278" y="284680"/>
                  <a:pt x="709552" y="283257"/>
                </a:cubicBezTo>
                <a:cubicBezTo>
                  <a:pt x="714826" y="281834"/>
                  <a:pt x="720142" y="281122"/>
                  <a:pt x="725500" y="281122"/>
                </a:cubicBezTo>
                <a:close/>
                <a:moveTo>
                  <a:pt x="209173" y="278611"/>
                </a:moveTo>
                <a:lnTo>
                  <a:pt x="229265" y="278611"/>
                </a:lnTo>
                <a:lnTo>
                  <a:pt x="229265" y="439345"/>
                </a:lnTo>
                <a:lnTo>
                  <a:pt x="209173" y="439345"/>
                </a:lnTo>
                <a:close/>
                <a:moveTo>
                  <a:pt x="179003" y="93929"/>
                </a:moveTo>
                <a:lnTo>
                  <a:pt x="179003" y="144284"/>
                </a:lnTo>
                <a:lnTo>
                  <a:pt x="219438" y="144284"/>
                </a:lnTo>
                <a:cubicBezTo>
                  <a:pt x="222870" y="144284"/>
                  <a:pt x="226093" y="143552"/>
                  <a:pt x="229107" y="142087"/>
                </a:cubicBezTo>
                <a:cubicBezTo>
                  <a:pt x="232120" y="140622"/>
                  <a:pt x="234758" y="138675"/>
                  <a:pt x="237018" y="136247"/>
                </a:cubicBezTo>
                <a:cubicBezTo>
                  <a:pt x="239278" y="133820"/>
                  <a:pt x="241057" y="131036"/>
                  <a:pt x="242355" y="127897"/>
                </a:cubicBezTo>
                <a:cubicBezTo>
                  <a:pt x="243652" y="124757"/>
                  <a:pt x="244301" y="121472"/>
                  <a:pt x="244301" y="118039"/>
                </a:cubicBezTo>
                <a:cubicBezTo>
                  <a:pt x="244301" y="114691"/>
                  <a:pt x="243673" y="111593"/>
                  <a:pt x="242418" y="108747"/>
                </a:cubicBezTo>
                <a:cubicBezTo>
                  <a:pt x="241162" y="105900"/>
                  <a:pt x="239425" y="103410"/>
                  <a:pt x="237206" y="101275"/>
                </a:cubicBezTo>
                <a:cubicBezTo>
                  <a:pt x="234988" y="99140"/>
                  <a:pt x="232351" y="97445"/>
                  <a:pt x="229295" y="96189"/>
                </a:cubicBezTo>
                <a:cubicBezTo>
                  <a:pt x="226239" y="94934"/>
                  <a:pt x="222954" y="94180"/>
                  <a:pt x="219438" y="93929"/>
                </a:cubicBezTo>
                <a:close/>
                <a:moveTo>
                  <a:pt x="7116058" y="65173"/>
                </a:moveTo>
                <a:cubicBezTo>
                  <a:pt x="7109884" y="65424"/>
                  <a:pt x="7104150" y="66596"/>
                  <a:pt x="7098854" y="68689"/>
                </a:cubicBezTo>
                <a:cubicBezTo>
                  <a:pt x="7096615" y="69610"/>
                  <a:pt x="7094344" y="70740"/>
                  <a:pt x="7092042" y="72079"/>
                </a:cubicBezTo>
                <a:cubicBezTo>
                  <a:pt x="7089740" y="73419"/>
                  <a:pt x="7087564" y="75093"/>
                  <a:pt x="7085512" y="77102"/>
                </a:cubicBezTo>
                <a:cubicBezTo>
                  <a:pt x="7083461" y="79111"/>
                  <a:pt x="7081640" y="81455"/>
                  <a:pt x="7080050" y="84134"/>
                </a:cubicBezTo>
                <a:cubicBezTo>
                  <a:pt x="7078459" y="86813"/>
                  <a:pt x="7077224" y="89911"/>
                  <a:pt x="7076346" y="93427"/>
                </a:cubicBezTo>
                <a:lnTo>
                  <a:pt x="7070694" y="116030"/>
                </a:lnTo>
                <a:cubicBezTo>
                  <a:pt x="7069774" y="119714"/>
                  <a:pt x="7069418" y="122978"/>
                  <a:pt x="7069627" y="125825"/>
                </a:cubicBezTo>
                <a:cubicBezTo>
                  <a:pt x="7069836" y="128671"/>
                  <a:pt x="7070459" y="131120"/>
                  <a:pt x="7071495" y="133171"/>
                </a:cubicBezTo>
                <a:cubicBezTo>
                  <a:pt x="7072531" y="135222"/>
                  <a:pt x="7073855" y="136959"/>
                  <a:pt x="7075466" y="138382"/>
                </a:cubicBezTo>
                <a:cubicBezTo>
                  <a:pt x="7077078" y="139805"/>
                  <a:pt x="7078773" y="140977"/>
                  <a:pt x="7080552" y="141898"/>
                </a:cubicBezTo>
                <a:cubicBezTo>
                  <a:pt x="7084780" y="144075"/>
                  <a:pt x="7089918" y="145289"/>
                  <a:pt x="7095966" y="145540"/>
                </a:cubicBezTo>
                <a:cubicBezTo>
                  <a:pt x="7102140" y="145289"/>
                  <a:pt x="7107886" y="144075"/>
                  <a:pt x="7113202" y="141898"/>
                </a:cubicBezTo>
                <a:cubicBezTo>
                  <a:pt x="7115440" y="140977"/>
                  <a:pt x="7117722" y="139805"/>
                  <a:pt x="7120045" y="138382"/>
                </a:cubicBezTo>
                <a:cubicBezTo>
                  <a:pt x="7122368" y="136959"/>
                  <a:pt x="7124560" y="135222"/>
                  <a:pt x="7126622" y="133171"/>
                </a:cubicBezTo>
                <a:cubicBezTo>
                  <a:pt x="7128684" y="131120"/>
                  <a:pt x="7130530" y="128671"/>
                  <a:pt x="7132163" y="125825"/>
                </a:cubicBezTo>
                <a:cubicBezTo>
                  <a:pt x="7133796" y="122978"/>
                  <a:pt x="7135072" y="119714"/>
                  <a:pt x="7135993" y="116030"/>
                </a:cubicBezTo>
                <a:lnTo>
                  <a:pt x="7141644" y="93427"/>
                </a:lnTo>
                <a:cubicBezTo>
                  <a:pt x="7142523" y="89911"/>
                  <a:pt x="7142836" y="86813"/>
                  <a:pt x="7142586" y="84134"/>
                </a:cubicBezTo>
                <a:cubicBezTo>
                  <a:pt x="7142334" y="81455"/>
                  <a:pt x="7141686" y="79111"/>
                  <a:pt x="7140639" y="77102"/>
                </a:cubicBezTo>
                <a:cubicBezTo>
                  <a:pt x="7139592" y="75093"/>
                  <a:pt x="7138253" y="73419"/>
                  <a:pt x="7136621" y="72079"/>
                </a:cubicBezTo>
                <a:cubicBezTo>
                  <a:pt x="7134988" y="70740"/>
                  <a:pt x="7133282" y="69610"/>
                  <a:pt x="7131504" y="68689"/>
                </a:cubicBezTo>
                <a:cubicBezTo>
                  <a:pt x="7127255" y="66596"/>
                  <a:pt x="7122106" y="65424"/>
                  <a:pt x="7116058" y="65173"/>
                </a:cubicBezTo>
                <a:close/>
                <a:moveTo>
                  <a:pt x="6917540" y="65173"/>
                </a:moveTo>
                <a:cubicBezTo>
                  <a:pt x="6911282" y="65424"/>
                  <a:pt x="6905506" y="66596"/>
                  <a:pt x="6900211" y="68689"/>
                </a:cubicBezTo>
                <a:cubicBezTo>
                  <a:pt x="6897972" y="69610"/>
                  <a:pt x="6895700" y="70740"/>
                  <a:pt x="6893398" y="72079"/>
                </a:cubicBezTo>
                <a:cubicBezTo>
                  <a:pt x="6891096" y="73419"/>
                  <a:pt x="6888920" y="75093"/>
                  <a:pt x="6886868" y="77102"/>
                </a:cubicBezTo>
                <a:cubicBezTo>
                  <a:pt x="6884818" y="79111"/>
                  <a:pt x="6882996" y="81455"/>
                  <a:pt x="6881406" y="84134"/>
                </a:cubicBezTo>
                <a:cubicBezTo>
                  <a:pt x="6879816" y="86813"/>
                  <a:pt x="6878580" y="89911"/>
                  <a:pt x="6877702" y="93427"/>
                </a:cubicBezTo>
                <a:lnTo>
                  <a:pt x="6872051" y="116030"/>
                </a:lnTo>
                <a:cubicBezTo>
                  <a:pt x="6871130" y="119714"/>
                  <a:pt x="6870774" y="122978"/>
                  <a:pt x="6870984" y="125825"/>
                </a:cubicBezTo>
                <a:cubicBezTo>
                  <a:pt x="6871193" y="128671"/>
                  <a:pt x="6871816" y="131120"/>
                  <a:pt x="6872852" y="133171"/>
                </a:cubicBezTo>
                <a:cubicBezTo>
                  <a:pt x="6873888" y="135222"/>
                  <a:pt x="6875211" y="136959"/>
                  <a:pt x="6876822" y="138382"/>
                </a:cubicBezTo>
                <a:cubicBezTo>
                  <a:pt x="6878434" y="139805"/>
                  <a:pt x="6880130" y="140977"/>
                  <a:pt x="6881908" y="141898"/>
                </a:cubicBezTo>
                <a:cubicBezTo>
                  <a:pt x="6886136" y="144075"/>
                  <a:pt x="6891316" y="145289"/>
                  <a:pt x="6897448" y="145540"/>
                </a:cubicBezTo>
                <a:cubicBezTo>
                  <a:pt x="6903622" y="145289"/>
                  <a:pt x="6909367" y="144075"/>
                  <a:pt x="6914683" y="141898"/>
                </a:cubicBezTo>
                <a:cubicBezTo>
                  <a:pt x="6916922" y="140977"/>
                  <a:pt x="6919204" y="139805"/>
                  <a:pt x="6921527" y="138382"/>
                </a:cubicBezTo>
                <a:cubicBezTo>
                  <a:pt x="6923850" y="136959"/>
                  <a:pt x="6926042" y="135222"/>
                  <a:pt x="6928104" y="133171"/>
                </a:cubicBezTo>
                <a:cubicBezTo>
                  <a:pt x="6930166" y="131120"/>
                  <a:pt x="6932012" y="128671"/>
                  <a:pt x="6933645" y="125825"/>
                </a:cubicBezTo>
                <a:cubicBezTo>
                  <a:pt x="6935278" y="122978"/>
                  <a:pt x="6936554" y="119714"/>
                  <a:pt x="6937475" y="116030"/>
                </a:cubicBezTo>
                <a:lnTo>
                  <a:pt x="6943126" y="93427"/>
                </a:lnTo>
                <a:cubicBezTo>
                  <a:pt x="6944004" y="89911"/>
                  <a:pt x="6944318" y="86813"/>
                  <a:pt x="6944068" y="84134"/>
                </a:cubicBezTo>
                <a:cubicBezTo>
                  <a:pt x="6943816" y="81455"/>
                  <a:pt x="6943168" y="79111"/>
                  <a:pt x="6942121" y="77102"/>
                </a:cubicBezTo>
                <a:cubicBezTo>
                  <a:pt x="6941074" y="75093"/>
                  <a:pt x="6939735" y="73419"/>
                  <a:pt x="6938102" y="72079"/>
                </a:cubicBezTo>
                <a:cubicBezTo>
                  <a:pt x="6936470" y="70740"/>
                  <a:pt x="6934764" y="69610"/>
                  <a:pt x="6932986" y="68689"/>
                </a:cubicBezTo>
                <a:cubicBezTo>
                  <a:pt x="6928737" y="66596"/>
                  <a:pt x="6923588" y="65424"/>
                  <a:pt x="6917540" y="65173"/>
                </a:cubicBezTo>
                <a:close/>
                <a:moveTo>
                  <a:pt x="6317340" y="65173"/>
                </a:moveTo>
                <a:cubicBezTo>
                  <a:pt x="6311835" y="65424"/>
                  <a:pt x="6306603" y="66428"/>
                  <a:pt x="6301642" y="68187"/>
                </a:cubicBezTo>
                <a:cubicBezTo>
                  <a:pt x="6299529" y="68940"/>
                  <a:pt x="6297384" y="69903"/>
                  <a:pt x="6295207" y="71075"/>
                </a:cubicBezTo>
                <a:cubicBezTo>
                  <a:pt x="6293030" y="72247"/>
                  <a:pt x="6290938" y="73670"/>
                  <a:pt x="6288928" y="75344"/>
                </a:cubicBezTo>
                <a:cubicBezTo>
                  <a:pt x="6286919" y="77019"/>
                  <a:pt x="6285046" y="78986"/>
                  <a:pt x="6283309" y="81246"/>
                </a:cubicBezTo>
                <a:cubicBezTo>
                  <a:pt x="6281572" y="83506"/>
                  <a:pt x="6280159" y="86144"/>
                  <a:pt x="6279071" y="89157"/>
                </a:cubicBezTo>
                <a:lnTo>
                  <a:pt x="6343742" y="89157"/>
                </a:lnTo>
                <a:cubicBezTo>
                  <a:pt x="6344076" y="86144"/>
                  <a:pt x="6343961" y="83506"/>
                  <a:pt x="6343396" y="81246"/>
                </a:cubicBezTo>
                <a:cubicBezTo>
                  <a:pt x="6342831" y="78986"/>
                  <a:pt x="6341962" y="77019"/>
                  <a:pt x="6340790" y="75344"/>
                </a:cubicBezTo>
                <a:cubicBezTo>
                  <a:pt x="6339618" y="73670"/>
                  <a:pt x="6338237" y="72247"/>
                  <a:pt x="6336646" y="71075"/>
                </a:cubicBezTo>
                <a:cubicBezTo>
                  <a:pt x="6335056" y="69903"/>
                  <a:pt x="6333392" y="68940"/>
                  <a:pt x="6331655" y="68187"/>
                </a:cubicBezTo>
                <a:cubicBezTo>
                  <a:pt x="6327574" y="66428"/>
                  <a:pt x="6322802" y="65424"/>
                  <a:pt x="6317340" y="65173"/>
                </a:cubicBezTo>
                <a:close/>
                <a:moveTo>
                  <a:pt x="6192133" y="65173"/>
                </a:moveTo>
                <a:cubicBezTo>
                  <a:pt x="6185959" y="65424"/>
                  <a:pt x="6180224" y="66596"/>
                  <a:pt x="6174930" y="68689"/>
                </a:cubicBezTo>
                <a:cubicBezTo>
                  <a:pt x="6172690" y="69610"/>
                  <a:pt x="6170420" y="70740"/>
                  <a:pt x="6168117" y="72079"/>
                </a:cubicBezTo>
                <a:cubicBezTo>
                  <a:pt x="6165815" y="73419"/>
                  <a:pt x="6163638" y="75093"/>
                  <a:pt x="6161588" y="77102"/>
                </a:cubicBezTo>
                <a:cubicBezTo>
                  <a:pt x="6159536" y="79111"/>
                  <a:pt x="6157716" y="81455"/>
                  <a:pt x="6156125" y="84134"/>
                </a:cubicBezTo>
                <a:cubicBezTo>
                  <a:pt x="6154534" y="86813"/>
                  <a:pt x="6153300" y="89911"/>
                  <a:pt x="6152420" y="93427"/>
                </a:cubicBezTo>
                <a:lnTo>
                  <a:pt x="6146770" y="116030"/>
                </a:lnTo>
                <a:cubicBezTo>
                  <a:pt x="6145848" y="119714"/>
                  <a:pt x="6145493" y="122978"/>
                  <a:pt x="6145702" y="125825"/>
                </a:cubicBezTo>
                <a:cubicBezTo>
                  <a:pt x="6145912" y="128671"/>
                  <a:pt x="6146534" y="131120"/>
                  <a:pt x="6147570" y="133171"/>
                </a:cubicBezTo>
                <a:cubicBezTo>
                  <a:pt x="6148606" y="135222"/>
                  <a:pt x="6149930" y="136959"/>
                  <a:pt x="6151542" y="138382"/>
                </a:cubicBezTo>
                <a:cubicBezTo>
                  <a:pt x="6153153" y="139805"/>
                  <a:pt x="6154848" y="140977"/>
                  <a:pt x="6156627" y="141898"/>
                </a:cubicBezTo>
                <a:cubicBezTo>
                  <a:pt x="6160855" y="144075"/>
                  <a:pt x="6165993" y="145289"/>
                  <a:pt x="6172042" y="145540"/>
                </a:cubicBezTo>
                <a:cubicBezTo>
                  <a:pt x="6178216" y="145289"/>
                  <a:pt x="6183960" y="144075"/>
                  <a:pt x="6189276" y="141898"/>
                </a:cubicBezTo>
                <a:cubicBezTo>
                  <a:pt x="6191516" y="140977"/>
                  <a:pt x="6193797" y="139805"/>
                  <a:pt x="6196120" y="138382"/>
                </a:cubicBezTo>
                <a:cubicBezTo>
                  <a:pt x="6198443" y="136959"/>
                  <a:pt x="6200636" y="135222"/>
                  <a:pt x="6202697" y="133171"/>
                </a:cubicBezTo>
                <a:cubicBezTo>
                  <a:pt x="6204758" y="131120"/>
                  <a:pt x="6206606" y="128671"/>
                  <a:pt x="6208238" y="125825"/>
                </a:cubicBezTo>
                <a:cubicBezTo>
                  <a:pt x="6209870" y="122978"/>
                  <a:pt x="6211147" y="119714"/>
                  <a:pt x="6212068" y="116030"/>
                </a:cubicBezTo>
                <a:lnTo>
                  <a:pt x="6217718" y="93427"/>
                </a:lnTo>
                <a:cubicBezTo>
                  <a:pt x="6218598" y="89911"/>
                  <a:pt x="6218912" y="86813"/>
                  <a:pt x="6218660" y="84134"/>
                </a:cubicBezTo>
                <a:cubicBezTo>
                  <a:pt x="6218410" y="81455"/>
                  <a:pt x="6217760" y="79111"/>
                  <a:pt x="6216714" y="77102"/>
                </a:cubicBezTo>
                <a:cubicBezTo>
                  <a:pt x="6215668" y="75093"/>
                  <a:pt x="6214328" y="73419"/>
                  <a:pt x="6212696" y="72079"/>
                </a:cubicBezTo>
                <a:cubicBezTo>
                  <a:pt x="6211064" y="70740"/>
                  <a:pt x="6209358" y="69610"/>
                  <a:pt x="6207578" y="68689"/>
                </a:cubicBezTo>
                <a:cubicBezTo>
                  <a:pt x="6203330" y="66596"/>
                  <a:pt x="6198182" y="65424"/>
                  <a:pt x="6192133" y="65173"/>
                </a:cubicBezTo>
                <a:close/>
                <a:moveTo>
                  <a:pt x="5934958" y="65173"/>
                </a:moveTo>
                <a:cubicBezTo>
                  <a:pt x="5928784" y="65424"/>
                  <a:pt x="5923050" y="66596"/>
                  <a:pt x="5917754" y="68689"/>
                </a:cubicBezTo>
                <a:cubicBezTo>
                  <a:pt x="5915515" y="69610"/>
                  <a:pt x="5913244" y="70740"/>
                  <a:pt x="5910942" y="72079"/>
                </a:cubicBezTo>
                <a:cubicBezTo>
                  <a:pt x="5908640" y="73419"/>
                  <a:pt x="5906464" y="75093"/>
                  <a:pt x="5904412" y="77102"/>
                </a:cubicBezTo>
                <a:cubicBezTo>
                  <a:pt x="5902361" y="79111"/>
                  <a:pt x="5900540" y="81455"/>
                  <a:pt x="5898950" y="84134"/>
                </a:cubicBezTo>
                <a:cubicBezTo>
                  <a:pt x="5897359" y="86813"/>
                  <a:pt x="5896124" y="89911"/>
                  <a:pt x="5895246" y="93427"/>
                </a:cubicBezTo>
                <a:lnTo>
                  <a:pt x="5889594" y="116030"/>
                </a:lnTo>
                <a:cubicBezTo>
                  <a:pt x="5888674" y="119714"/>
                  <a:pt x="5888318" y="122978"/>
                  <a:pt x="5888527" y="125825"/>
                </a:cubicBezTo>
                <a:cubicBezTo>
                  <a:pt x="5888736" y="128671"/>
                  <a:pt x="5889359" y="131120"/>
                  <a:pt x="5890395" y="133171"/>
                </a:cubicBezTo>
                <a:cubicBezTo>
                  <a:pt x="5891431" y="135222"/>
                  <a:pt x="5892755" y="136959"/>
                  <a:pt x="5894366" y="138382"/>
                </a:cubicBezTo>
                <a:cubicBezTo>
                  <a:pt x="5895978" y="139805"/>
                  <a:pt x="5897673" y="140977"/>
                  <a:pt x="5899452" y="141898"/>
                </a:cubicBezTo>
                <a:cubicBezTo>
                  <a:pt x="5903680" y="144075"/>
                  <a:pt x="5908818" y="145289"/>
                  <a:pt x="5914866" y="145540"/>
                </a:cubicBezTo>
                <a:cubicBezTo>
                  <a:pt x="5921040" y="145289"/>
                  <a:pt x="5926786" y="144075"/>
                  <a:pt x="5932102" y="141898"/>
                </a:cubicBezTo>
                <a:cubicBezTo>
                  <a:pt x="5934340" y="140977"/>
                  <a:pt x="5936622" y="139805"/>
                  <a:pt x="5938945" y="138382"/>
                </a:cubicBezTo>
                <a:cubicBezTo>
                  <a:pt x="5941268" y="136959"/>
                  <a:pt x="5943460" y="135222"/>
                  <a:pt x="5945522" y="133171"/>
                </a:cubicBezTo>
                <a:cubicBezTo>
                  <a:pt x="5947584" y="131120"/>
                  <a:pt x="5949430" y="128671"/>
                  <a:pt x="5951063" y="125825"/>
                </a:cubicBezTo>
                <a:cubicBezTo>
                  <a:pt x="5952696" y="122978"/>
                  <a:pt x="5953972" y="119714"/>
                  <a:pt x="5954893" y="116030"/>
                </a:cubicBezTo>
                <a:lnTo>
                  <a:pt x="5960544" y="93427"/>
                </a:lnTo>
                <a:cubicBezTo>
                  <a:pt x="5961423" y="89911"/>
                  <a:pt x="5961736" y="86813"/>
                  <a:pt x="5961486" y="84134"/>
                </a:cubicBezTo>
                <a:cubicBezTo>
                  <a:pt x="5961234" y="81455"/>
                  <a:pt x="5960586" y="79111"/>
                  <a:pt x="5959539" y="77102"/>
                </a:cubicBezTo>
                <a:cubicBezTo>
                  <a:pt x="5958492" y="75093"/>
                  <a:pt x="5957153" y="73419"/>
                  <a:pt x="5955521" y="72079"/>
                </a:cubicBezTo>
                <a:cubicBezTo>
                  <a:pt x="5953888" y="70740"/>
                  <a:pt x="5952182" y="69610"/>
                  <a:pt x="5950404" y="68689"/>
                </a:cubicBezTo>
                <a:cubicBezTo>
                  <a:pt x="5946155" y="66596"/>
                  <a:pt x="5941006" y="65424"/>
                  <a:pt x="5934958" y="65173"/>
                </a:cubicBezTo>
                <a:close/>
                <a:moveTo>
                  <a:pt x="5698340" y="65173"/>
                </a:moveTo>
                <a:cubicBezTo>
                  <a:pt x="5692082" y="65424"/>
                  <a:pt x="5686306" y="66596"/>
                  <a:pt x="5681011" y="68689"/>
                </a:cubicBezTo>
                <a:cubicBezTo>
                  <a:pt x="5678772" y="69610"/>
                  <a:pt x="5676500" y="70740"/>
                  <a:pt x="5674198" y="72079"/>
                </a:cubicBezTo>
                <a:cubicBezTo>
                  <a:pt x="5671896" y="73419"/>
                  <a:pt x="5669720" y="75093"/>
                  <a:pt x="5667668" y="77102"/>
                </a:cubicBezTo>
                <a:cubicBezTo>
                  <a:pt x="5665618" y="79111"/>
                  <a:pt x="5663796" y="81455"/>
                  <a:pt x="5662206" y="84134"/>
                </a:cubicBezTo>
                <a:cubicBezTo>
                  <a:pt x="5660616" y="86813"/>
                  <a:pt x="5659380" y="89911"/>
                  <a:pt x="5658502" y="93427"/>
                </a:cubicBezTo>
                <a:lnTo>
                  <a:pt x="5652851" y="116030"/>
                </a:lnTo>
                <a:cubicBezTo>
                  <a:pt x="5651930" y="119714"/>
                  <a:pt x="5651574" y="122978"/>
                  <a:pt x="5651784" y="125825"/>
                </a:cubicBezTo>
                <a:cubicBezTo>
                  <a:pt x="5651993" y="128671"/>
                  <a:pt x="5652616" y="131120"/>
                  <a:pt x="5653652" y="133171"/>
                </a:cubicBezTo>
                <a:cubicBezTo>
                  <a:pt x="5654688" y="135222"/>
                  <a:pt x="5656011" y="136959"/>
                  <a:pt x="5657622" y="138382"/>
                </a:cubicBezTo>
                <a:cubicBezTo>
                  <a:pt x="5659234" y="139805"/>
                  <a:pt x="5660930" y="140977"/>
                  <a:pt x="5662708" y="141898"/>
                </a:cubicBezTo>
                <a:cubicBezTo>
                  <a:pt x="5666936" y="144075"/>
                  <a:pt x="5672116" y="145289"/>
                  <a:pt x="5678248" y="145540"/>
                </a:cubicBezTo>
                <a:cubicBezTo>
                  <a:pt x="5684422" y="145289"/>
                  <a:pt x="5690167" y="144075"/>
                  <a:pt x="5695483" y="141898"/>
                </a:cubicBezTo>
                <a:cubicBezTo>
                  <a:pt x="5697722" y="140977"/>
                  <a:pt x="5700004" y="139805"/>
                  <a:pt x="5702327" y="138382"/>
                </a:cubicBezTo>
                <a:cubicBezTo>
                  <a:pt x="5704650" y="136959"/>
                  <a:pt x="5706842" y="135222"/>
                  <a:pt x="5708904" y="133171"/>
                </a:cubicBezTo>
                <a:cubicBezTo>
                  <a:pt x="5710966" y="131120"/>
                  <a:pt x="5712812" y="128671"/>
                  <a:pt x="5714445" y="125825"/>
                </a:cubicBezTo>
                <a:cubicBezTo>
                  <a:pt x="5716078" y="122978"/>
                  <a:pt x="5717354" y="119714"/>
                  <a:pt x="5718275" y="116030"/>
                </a:cubicBezTo>
                <a:lnTo>
                  <a:pt x="5723926" y="93427"/>
                </a:lnTo>
                <a:cubicBezTo>
                  <a:pt x="5724804" y="89911"/>
                  <a:pt x="5725118" y="86813"/>
                  <a:pt x="5724868" y="84134"/>
                </a:cubicBezTo>
                <a:cubicBezTo>
                  <a:pt x="5724616" y="81455"/>
                  <a:pt x="5723968" y="79111"/>
                  <a:pt x="5722921" y="77102"/>
                </a:cubicBezTo>
                <a:cubicBezTo>
                  <a:pt x="5721874" y="75093"/>
                  <a:pt x="5720535" y="73419"/>
                  <a:pt x="5718902" y="72079"/>
                </a:cubicBezTo>
                <a:cubicBezTo>
                  <a:pt x="5717270" y="70740"/>
                  <a:pt x="5715564" y="69610"/>
                  <a:pt x="5713786" y="68689"/>
                </a:cubicBezTo>
                <a:cubicBezTo>
                  <a:pt x="5709537" y="66596"/>
                  <a:pt x="5704388" y="65424"/>
                  <a:pt x="5698340" y="65173"/>
                </a:cubicBezTo>
                <a:close/>
                <a:moveTo>
                  <a:pt x="5412590" y="65173"/>
                </a:moveTo>
                <a:cubicBezTo>
                  <a:pt x="5406332" y="65424"/>
                  <a:pt x="5400556" y="66596"/>
                  <a:pt x="5395261" y="68689"/>
                </a:cubicBezTo>
                <a:cubicBezTo>
                  <a:pt x="5393022" y="69610"/>
                  <a:pt x="5390750" y="70740"/>
                  <a:pt x="5388448" y="72079"/>
                </a:cubicBezTo>
                <a:cubicBezTo>
                  <a:pt x="5386146" y="73419"/>
                  <a:pt x="5383970" y="75093"/>
                  <a:pt x="5381918" y="77102"/>
                </a:cubicBezTo>
                <a:cubicBezTo>
                  <a:pt x="5379868" y="79111"/>
                  <a:pt x="5378046" y="81455"/>
                  <a:pt x="5376456" y="84134"/>
                </a:cubicBezTo>
                <a:cubicBezTo>
                  <a:pt x="5374866" y="86813"/>
                  <a:pt x="5373630" y="89911"/>
                  <a:pt x="5372752" y="93427"/>
                </a:cubicBezTo>
                <a:lnTo>
                  <a:pt x="5367101" y="116030"/>
                </a:lnTo>
                <a:cubicBezTo>
                  <a:pt x="5366180" y="119714"/>
                  <a:pt x="5365824" y="122978"/>
                  <a:pt x="5366034" y="125825"/>
                </a:cubicBezTo>
                <a:cubicBezTo>
                  <a:pt x="5366243" y="128671"/>
                  <a:pt x="5366866" y="131120"/>
                  <a:pt x="5367902" y="133171"/>
                </a:cubicBezTo>
                <a:cubicBezTo>
                  <a:pt x="5368938" y="135222"/>
                  <a:pt x="5370261" y="136959"/>
                  <a:pt x="5371872" y="138382"/>
                </a:cubicBezTo>
                <a:cubicBezTo>
                  <a:pt x="5373484" y="139805"/>
                  <a:pt x="5375180" y="140977"/>
                  <a:pt x="5376958" y="141898"/>
                </a:cubicBezTo>
                <a:cubicBezTo>
                  <a:pt x="5381186" y="144075"/>
                  <a:pt x="5386366" y="145289"/>
                  <a:pt x="5392498" y="145540"/>
                </a:cubicBezTo>
                <a:cubicBezTo>
                  <a:pt x="5398672" y="145289"/>
                  <a:pt x="5404417" y="144075"/>
                  <a:pt x="5409733" y="141898"/>
                </a:cubicBezTo>
                <a:cubicBezTo>
                  <a:pt x="5411972" y="140977"/>
                  <a:pt x="5414254" y="139805"/>
                  <a:pt x="5416577" y="138382"/>
                </a:cubicBezTo>
                <a:cubicBezTo>
                  <a:pt x="5418900" y="136959"/>
                  <a:pt x="5421092" y="135222"/>
                  <a:pt x="5423154" y="133171"/>
                </a:cubicBezTo>
                <a:cubicBezTo>
                  <a:pt x="5425216" y="131120"/>
                  <a:pt x="5427062" y="128671"/>
                  <a:pt x="5428695" y="125825"/>
                </a:cubicBezTo>
                <a:cubicBezTo>
                  <a:pt x="5430328" y="122978"/>
                  <a:pt x="5431604" y="119714"/>
                  <a:pt x="5432525" y="116030"/>
                </a:cubicBezTo>
                <a:lnTo>
                  <a:pt x="5438176" y="93427"/>
                </a:lnTo>
                <a:cubicBezTo>
                  <a:pt x="5439054" y="89911"/>
                  <a:pt x="5439368" y="86813"/>
                  <a:pt x="5439118" y="84134"/>
                </a:cubicBezTo>
                <a:cubicBezTo>
                  <a:pt x="5438866" y="81455"/>
                  <a:pt x="5438218" y="79111"/>
                  <a:pt x="5437171" y="77102"/>
                </a:cubicBezTo>
                <a:cubicBezTo>
                  <a:pt x="5436124" y="75093"/>
                  <a:pt x="5434785" y="73419"/>
                  <a:pt x="5433152" y="72079"/>
                </a:cubicBezTo>
                <a:cubicBezTo>
                  <a:pt x="5431520" y="70740"/>
                  <a:pt x="5429814" y="69610"/>
                  <a:pt x="5428036" y="68689"/>
                </a:cubicBezTo>
                <a:cubicBezTo>
                  <a:pt x="5423787" y="66596"/>
                  <a:pt x="5418638" y="65424"/>
                  <a:pt x="5412590" y="65173"/>
                </a:cubicBezTo>
                <a:close/>
                <a:moveTo>
                  <a:pt x="5298792" y="65173"/>
                </a:moveTo>
                <a:cubicBezTo>
                  <a:pt x="5292618" y="65424"/>
                  <a:pt x="5286884" y="66596"/>
                  <a:pt x="5281588" y="68689"/>
                </a:cubicBezTo>
                <a:cubicBezTo>
                  <a:pt x="5279350" y="69610"/>
                  <a:pt x="5277078" y="70740"/>
                  <a:pt x="5274776" y="72079"/>
                </a:cubicBezTo>
                <a:cubicBezTo>
                  <a:pt x="5272474" y="73419"/>
                  <a:pt x="5270318" y="75093"/>
                  <a:pt x="5268309" y="77102"/>
                </a:cubicBezTo>
                <a:cubicBezTo>
                  <a:pt x="5266300" y="79111"/>
                  <a:pt x="5264500" y="81455"/>
                  <a:pt x="5262910" y="84134"/>
                </a:cubicBezTo>
                <a:cubicBezTo>
                  <a:pt x="5261319" y="86813"/>
                  <a:pt x="5260084" y="89911"/>
                  <a:pt x="5259205" y="93427"/>
                </a:cubicBezTo>
                <a:lnTo>
                  <a:pt x="5253554" y="116030"/>
                </a:lnTo>
                <a:cubicBezTo>
                  <a:pt x="5252634" y="119714"/>
                  <a:pt x="5252278" y="122978"/>
                  <a:pt x="5252487" y="125825"/>
                </a:cubicBezTo>
                <a:cubicBezTo>
                  <a:pt x="5252696" y="128671"/>
                  <a:pt x="5253298" y="131120"/>
                  <a:pt x="5254292" y="133171"/>
                </a:cubicBezTo>
                <a:cubicBezTo>
                  <a:pt x="5255286" y="135222"/>
                  <a:pt x="5256589" y="136959"/>
                  <a:pt x="5258200" y="138382"/>
                </a:cubicBezTo>
                <a:cubicBezTo>
                  <a:pt x="5259812" y="139805"/>
                  <a:pt x="5261508" y="140977"/>
                  <a:pt x="5263286" y="141898"/>
                </a:cubicBezTo>
                <a:cubicBezTo>
                  <a:pt x="5267514" y="144075"/>
                  <a:pt x="5272652" y="145289"/>
                  <a:pt x="5278700" y="145540"/>
                </a:cubicBezTo>
                <a:cubicBezTo>
                  <a:pt x="5284874" y="145289"/>
                  <a:pt x="5290620" y="144075"/>
                  <a:pt x="5295936" y="141898"/>
                </a:cubicBezTo>
                <a:cubicBezTo>
                  <a:pt x="5298175" y="140977"/>
                  <a:pt x="5300456" y="139805"/>
                  <a:pt x="5302779" y="138382"/>
                </a:cubicBezTo>
                <a:cubicBezTo>
                  <a:pt x="5305102" y="136959"/>
                  <a:pt x="5307294" y="135222"/>
                  <a:pt x="5309356" y="133171"/>
                </a:cubicBezTo>
                <a:cubicBezTo>
                  <a:pt x="5311418" y="131120"/>
                  <a:pt x="5313264" y="128671"/>
                  <a:pt x="5314897" y="125825"/>
                </a:cubicBezTo>
                <a:cubicBezTo>
                  <a:pt x="5316530" y="122978"/>
                  <a:pt x="5317806" y="119714"/>
                  <a:pt x="5318727" y="116030"/>
                </a:cubicBezTo>
                <a:lnTo>
                  <a:pt x="5324378" y="93427"/>
                </a:lnTo>
                <a:cubicBezTo>
                  <a:pt x="5325257" y="89911"/>
                  <a:pt x="5325571" y="86813"/>
                  <a:pt x="5325320" y="84134"/>
                </a:cubicBezTo>
                <a:cubicBezTo>
                  <a:pt x="5325068" y="81455"/>
                  <a:pt x="5324420" y="79111"/>
                  <a:pt x="5323374" y="77102"/>
                </a:cubicBezTo>
                <a:cubicBezTo>
                  <a:pt x="5322327" y="75093"/>
                  <a:pt x="5320988" y="73419"/>
                  <a:pt x="5319355" y="72079"/>
                </a:cubicBezTo>
                <a:cubicBezTo>
                  <a:pt x="5317722" y="70740"/>
                  <a:pt x="5316017" y="69610"/>
                  <a:pt x="5314238" y="68689"/>
                </a:cubicBezTo>
                <a:cubicBezTo>
                  <a:pt x="5309990" y="66596"/>
                  <a:pt x="5304840" y="65424"/>
                  <a:pt x="5298792" y="65173"/>
                </a:cubicBezTo>
                <a:close/>
                <a:moveTo>
                  <a:pt x="5060040" y="65173"/>
                </a:moveTo>
                <a:cubicBezTo>
                  <a:pt x="5054535" y="65424"/>
                  <a:pt x="5049303" y="66428"/>
                  <a:pt x="5044342" y="68187"/>
                </a:cubicBezTo>
                <a:cubicBezTo>
                  <a:pt x="5042229" y="68940"/>
                  <a:pt x="5040084" y="69903"/>
                  <a:pt x="5037907" y="71075"/>
                </a:cubicBezTo>
                <a:cubicBezTo>
                  <a:pt x="5035730" y="72247"/>
                  <a:pt x="5033638" y="73670"/>
                  <a:pt x="5031628" y="75344"/>
                </a:cubicBezTo>
                <a:cubicBezTo>
                  <a:pt x="5029619" y="77019"/>
                  <a:pt x="5027746" y="78986"/>
                  <a:pt x="5026009" y="81246"/>
                </a:cubicBezTo>
                <a:cubicBezTo>
                  <a:pt x="5024272" y="83506"/>
                  <a:pt x="5022859" y="86144"/>
                  <a:pt x="5021771" y="89157"/>
                </a:cubicBezTo>
                <a:lnTo>
                  <a:pt x="5086442" y="89157"/>
                </a:lnTo>
                <a:cubicBezTo>
                  <a:pt x="5086776" y="86144"/>
                  <a:pt x="5086661" y="83506"/>
                  <a:pt x="5086096" y="81246"/>
                </a:cubicBezTo>
                <a:cubicBezTo>
                  <a:pt x="5085531" y="78986"/>
                  <a:pt x="5084662" y="77019"/>
                  <a:pt x="5083490" y="75344"/>
                </a:cubicBezTo>
                <a:cubicBezTo>
                  <a:pt x="5082318" y="73670"/>
                  <a:pt x="5080937" y="72247"/>
                  <a:pt x="5079346" y="71075"/>
                </a:cubicBezTo>
                <a:cubicBezTo>
                  <a:pt x="5077756" y="69903"/>
                  <a:pt x="5076092" y="68940"/>
                  <a:pt x="5074355" y="68187"/>
                </a:cubicBezTo>
                <a:cubicBezTo>
                  <a:pt x="5070274" y="66428"/>
                  <a:pt x="5065502" y="65424"/>
                  <a:pt x="5060040" y="65173"/>
                </a:cubicBezTo>
                <a:close/>
                <a:moveTo>
                  <a:pt x="4568953" y="65173"/>
                </a:moveTo>
                <a:cubicBezTo>
                  <a:pt x="4562758" y="65424"/>
                  <a:pt x="4557274" y="66596"/>
                  <a:pt x="4552503" y="68689"/>
                </a:cubicBezTo>
                <a:cubicBezTo>
                  <a:pt x="4550494" y="69610"/>
                  <a:pt x="4548506" y="70740"/>
                  <a:pt x="4546538" y="72079"/>
                </a:cubicBezTo>
                <a:cubicBezTo>
                  <a:pt x="4544571" y="73419"/>
                  <a:pt x="4542813" y="75093"/>
                  <a:pt x="4541264" y="77102"/>
                </a:cubicBezTo>
                <a:cubicBezTo>
                  <a:pt x="4539716" y="79111"/>
                  <a:pt x="4538480" y="81455"/>
                  <a:pt x="4537560" y="84134"/>
                </a:cubicBezTo>
                <a:cubicBezTo>
                  <a:pt x="4536639" y="86813"/>
                  <a:pt x="4536178" y="89911"/>
                  <a:pt x="4536178" y="93427"/>
                </a:cubicBezTo>
                <a:lnTo>
                  <a:pt x="4536178" y="116030"/>
                </a:lnTo>
                <a:cubicBezTo>
                  <a:pt x="4536178" y="119714"/>
                  <a:pt x="4536639" y="122978"/>
                  <a:pt x="4537560" y="125825"/>
                </a:cubicBezTo>
                <a:cubicBezTo>
                  <a:pt x="4538480" y="128671"/>
                  <a:pt x="4539716" y="131120"/>
                  <a:pt x="4541264" y="133171"/>
                </a:cubicBezTo>
                <a:cubicBezTo>
                  <a:pt x="4542813" y="135222"/>
                  <a:pt x="4544571" y="136959"/>
                  <a:pt x="4546538" y="138382"/>
                </a:cubicBezTo>
                <a:cubicBezTo>
                  <a:pt x="4548506" y="139805"/>
                  <a:pt x="4550494" y="140977"/>
                  <a:pt x="4552503" y="141898"/>
                </a:cubicBezTo>
                <a:cubicBezTo>
                  <a:pt x="4557274" y="144075"/>
                  <a:pt x="4562758" y="145289"/>
                  <a:pt x="4568953" y="145540"/>
                </a:cubicBezTo>
                <a:cubicBezTo>
                  <a:pt x="4575064" y="145289"/>
                  <a:pt x="4580506" y="144075"/>
                  <a:pt x="4585278" y="141898"/>
                </a:cubicBezTo>
                <a:cubicBezTo>
                  <a:pt x="4587287" y="140977"/>
                  <a:pt x="4589275" y="139805"/>
                  <a:pt x="4591242" y="138382"/>
                </a:cubicBezTo>
                <a:cubicBezTo>
                  <a:pt x="4593210" y="136959"/>
                  <a:pt x="4594968" y="135222"/>
                  <a:pt x="4596516" y="133171"/>
                </a:cubicBezTo>
                <a:cubicBezTo>
                  <a:pt x="4598066" y="131120"/>
                  <a:pt x="4599300" y="128671"/>
                  <a:pt x="4600221" y="125825"/>
                </a:cubicBezTo>
                <a:cubicBezTo>
                  <a:pt x="4601142" y="122978"/>
                  <a:pt x="4601602" y="119714"/>
                  <a:pt x="4601602" y="116030"/>
                </a:cubicBezTo>
                <a:lnTo>
                  <a:pt x="4601602" y="93427"/>
                </a:lnTo>
                <a:cubicBezTo>
                  <a:pt x="4601602" y="89911"/>
                  <a:pt x="4601142" y="86813"/>
                  <a:pt x="4600221" y="84134"/>
                </a:cubicBezTo>
                <a:cubicBezTo>
                  <a:pt x="4599300" y="81455"/>
                  <a:pt x="4598066" y="79111"/>
                  <a:pt x="4596516" y="77102"/>
                </a:cubicBezTo>
                <a:cubicBezTo>
                  <a:pt x="4594968" y="75093"/>
                  <a:pt x="4593210" y="73419"/>
                  <a:pt x="4591242" y="72079"/>
                </a:cubicBezTo>
                <a:cubicBezTo>
                  <a:pt x="4589275" y="70740"/>
                  <a:pt x="4587287" y="69610"/>
                  <a:pt x="4585278" y="68689"/>
                </a:cubicBezTo>
                <a:cubicBezTo>
                  <a:pt x="4580506" y="66596"/>
                  <a:pt x="4575064" y="65424"/>
                  <a:pt x="4568953" y="65173"/>
                </a:cubicBezTo>
                <a:close/>
                <a:moveTo>
                  <a:pt x="4281696" y="65173"/>
                </a:moveTo>
                <a:cubicBezTo>
                  <a:pt x="4275585" y="65424"/>
                  <a:pt x="4270144" y="66596"/>
                  <a:pt x="4265372" y="68689"/>
                </a:cubicBezTo>
                <a:cubicBezTo>
                  <a:pt x="4263362" y="69610"/>
                  <a:pt x="4261374" y="70740"/>
                  <a:pt x="4259407" y="72079"/>
                </a:cubicBezTo>
                <a:cubicBezTo>
                  <a:pt x="4257440" y="73419"/>
                  <a:pt x="4255682" y="75093"/>
                  <a:pt x="4254133" y="77102"/>
                </a:cubicBezTo>
                <a:cubicBezTo>
                  <a:pt x="4252584" y="79111"/>
                  <a:pt x="4251349" y="81455"/>
                  <a:pt x="4250428" y="84134"/>
                </a:cubicBezTo>
                <a:cubicBezTo>
                  <a:pt x="4249508" y="86813"/>
                  <a:pt x="4249047" y="89911"/>
                  <a:pt x="4249047" y="93427"/>
                </a:cubicBezTo>
                <a:lnTo>
                  <a:pt x="4249047" y="116030"/>
                </a:lnTo>
                <a:cubicBezTo>
                  <a:pt x="4249047" y="119714"/>
                  <a:pt x="4249508" y="122978"/>
                  <a:pt x="4250428" y="125825"/>
                </a:cubicBezTo>
                <a:cubicBezTo>
                  <a:pt x="4251349" y="128671"/>
                  <a:pt x="4252584" y="131120"/>
                  <a:pt x="4254133" y="133171"/>
                </a:cubicBezTo>
                <a:cubicBezTo>
                  <a:pt x="4255682" y="135222"/>
                  <a:pt x="4257440" y="136959"/>
                  <a:pt x="4259407" y="138382"/>
                </a:cubicBezTo>
                <a:cubicBezTo>
                  <a:pt x="4261374" y="139805"/>
                  <a:pt x="4263362" y="140977"/>
                  <a:pt x="4265372" y="141898"/>
                </a:cubicBezTo>
                <a:cubicBezTo>
                  <a:pt x="4270144" y="144075"/>
                  <a:pt x="4275585" y="145289"/>
                  <a:pt x="4281696" y="145540"/>
                </a:cubicBezTo>
                <a:cubicBezTo>
                  <a:pt x="4287808" y="145289"/>
                  <a:pt x="4293249" y="144075"/>
                  <a:pt x="4298021" y="141898"/>
                </a:cubicBezTo>
                <a:cubicBezTo>
                  <a:pt x="4300030" y="140977"/>
                  <a:pt x="4302018" y="139805"/>
                  <a:pt x="4303986" y="138382"/>
                </a:cubicBezTo>
                <a:cubicBezTo>
                  <a:pt x="4305953" y="136959"/>
                  <a:pt x="4307711" y="135222"/>
                  <a:pt x="4309260" y="133171"/>
                </a:cubicBezTo>
                <a:cubicBezTo>
                  <a:pt x="4310808" y="131120"/>
                  <a:pt x="4312043" y="128671"/>
                  <a:pt x="4312964" y="125825"/>
                </a:cubicBezTo>
                <a:cubicBezTo>
                  <a:pt x="4313885" y="122978"/>
                  <a:pt x="4314346" y="119714"/>
                  <a:pt x="4314346" y="116030"/>
                </a:cubicBezTo>
                <a:lnTo>
                  <a:pt x="4314346" y="93427"/>
                </a:lnTo>
                <a:cubicBezTo>
                  <a:pt x="4314346" y="89911"/>
                  <a:pt x="4313885" y="86813"/>
                  <a:pt x="4312964" y="84134"/>
                </a:cubicBezTo>
                <a:cubicBezTo>
                  <a:pt x="4312043" y="81455"/>
                  <a:pt x="4310808" y="79111"/>
                  <a:pt x="4309260" y="77102"/>
                </a:cubicBezTo>
                <a:cubicBezTo>
                  <a:pt x="4307711" y="75093"/>
                  <a:pt x="4305953" y="73419"/>
                  <a:pt x="4303986" y="72079"/>
                </a:cubicBezTo>
                <a:cubicBezTo>
                  <a:pt x="4302018" y="70740"/>
                  <a:pt x="4300030" y="69610"/>
                  <a:pt x="4298021" y="68689"/>
                </a:cubicBezTo>
                <a:cubicBezTo>
                  <a:pt x="4293249" y="66596"/>
                  <a:pt x="4287808" y="65424"/>
                  <a:pt x="4281696" y="65173"/>
                </a:cubicBezTo>
                <a:close/>
                <a:moveTo>
                  <a:pt x="4168778" y="65173"/>
                </a:moveTo>
                <a:cubicBezTo>
                  <a:pt x="4163336" y="65424"/>
                  <a:pt x="4158355" y="66428"/>
                  <a:pt x="4153834" y="68187"/>
                </a:cubicBezTo>
                <a:cubicBezTo>
                  <a:pt x="4151909" y="68940"/>
                  <a:pt x="4150004" y="69903"/>
                  <a:pt x="4148121" y="71075"/>
                </a:cubicBezTo>
                <a:cubicBezTo>
                  <a:pt x="4146237" y="72247"/>
                  <a:pt x="4144500" y="73670"/>
                  <a:pt x="4142910" y="75344"/>
                </a:cubicBezTo>
                <a:cubicBezTo>
                  <a:pt x="4141319" y="77019"/>
                  <a:pt x="4139938" y="78986"/>
                  <a:pt x="4138766" y="81246"/>
                </a:cubicBezTo>
                <a:cubicBezTo>
                  <a:pt x="4137594" y="83506"/>
                  <a:pt x="4136840" y="86144"/>
                  <a:pt x="4136505" y="89157"/>
                </a:cubicBezTo>
                <a:lnTo>
                  <a:pt x="4201176" y="89157"/>
                </a:lnTo>
                <a:cubicBezTo>
                  <a:pt x="4200757" y="86144"/>
                  <a:pt x="4199982" y="83506"/>
                  <a:pt x="4198852" y="81246"/>
                </a:cubicBezTo>
                <a:cubicBezTo>
                  <a:pt x="4197722" y="78986"/>
                  <a:pt x="4196362" y="77019"/>
                  <a:pt x="4194772" y="75344"/>
                </a:cubicBezTo>
                <a:cubicBezTo>
                  <a:pt x="4193181" y="73670"/>
                  <a:pt x="4191444" y="72247"/>
                  <a:pt x="4189560" y="71075"/>
                </a:cubicBezTo>
                <a:cubicBezTo>
                  <a:pt x="4187677" y="69903"/>
                  <a:pt x="4185772" y="68940"/>
                  <a:pt x="4183847" y="68187"/>
                </a:cubicBezTo>
                <a:cubicBezTo>
                  <a:pt x="4179326" y="66428"/>
                  <a:pt x="4174303" y="65424"/>
                  <a:pt x="4168778" y="65173"/>
                </a:cubicBezTo>
                <a:close/>
                <a:moveTo>
                  <a:pt x="3981417" y="65173"/>
                </a:moveTo>
                <a:cubicBezTo>
                  <a:pt x="3975306" y="65424"/>
                  <a:pt x="3969864" y="66596"/>
                  <a:pt x="3965092" y="68689"/>
                </a:cubicBezTo>
                <a:cubicBezTo>
                  <a:pt x="3963083" y="69610"/>
                  <a:pt x="3961095" y="70740"/>
                  <a:pt x="3959128" y="72079"/>
                </a:cubicBezTo>
                <a:cubicBezTo>
                  <a:pt x="3957160" y="73419"/>
                  <a:pt x="3955402" y="75093"/>
                  <a:pt x="3953854" y="77102"/>
                </a:cubicBezTo>
                <a:cubicBezTo>
                  <a:pt x="3952305" y="79111"/>
                  <a:pt x="3951070" y="81455"/>
                  <a:pt x="3950149" y="84134"/>
                </a:cubicBezTo>
                <a:cubicBezTo>
                  <a:pt x="3949228" y="86813"/>
                  <a:pt x="3948768" y="89911"/>
                  <a:pt x="3948768" y="93427"/>
                </a:cubicBezTo>
                <a:lnTo>
                  <a:pt x="3948768" y="116030"/>
                </a:lnTo>
                <a:cubicBezTo>
                  <a:pt x="3948768" y="119714"/>
                  <a:pt x="3949228" y="122978"/>
                  <a:pt x="3950149" y="125825"/>
                </a:cubicBezTo>
                <a:cubicBezTo>
                  <a:pt x="3951070" y="128671"/>
                  <a:pt x="3952305" y="131120"/>
                  <a:pt x="3953854" y="133171"/>
                </a:cubicBezTo>
                <a:cubicBezTo>
                  <a:pt x="3955402" y="135222"/>
                  <a:pt x="3957160" y="136959"/>
                  <a:pt x="3959128" y="138382"/>
                </a:cubicBezTo>
                <a:cubicBezTo>
                  <a:pt x="3961095" y="139805"/>
                  <a:pt x="3963083" y="140977"/>
                  <a:pt x="3965092" y="141898"/>
                </a:cubicBezTo>
                <a:cubicBezTo>
                  <a:pt x="3969864" y="144075"/>
                  <a:pt x="3975306" y="145289"/>
                  <a:pt x="3981417" y="145540"/>
                </a:cubicBezTo>
                <a:cubicBezTo>
                  <a:pt x="3987445" y="145289"/>
                  <a:pt x="3992844" y="144075"/>
                  <a:pt x="3997616" y="141898"/>
                </a:cubicBezTo>
                <a:cubicBezTo>
                  <a:pt x="3999625" y="140977"/>
                  <a:pt x="4001613" y="139805"/>
                  <a:pt x="4003581" y="138382"/>
                </a:cubicBezTo>
                <a:cubicBezTo>
                  <a:pt x="4005548" y="136959"/>
                  <a:pt x="4007306" y="135222"/>
                  <a:pt x="4008855" y="133171"/>
                </a:cubicBezTo>
                <a:cubicBezTo>
                  <a:pt x="4010404" y="131120"/>
                  <a:pt x="4011638" y="128671"/>
                  <a:pt x="4012559" y="125825"/>
                </a:cubicBezTo>
                <a:cubicBezTo>
                  <a:pt x="4013480" y="122978"/>
                  <a:pt x="4013941" y="119714"/>
                  <a:pt x="4013941" y="116030"/>
                </a:cubicBezTo>
                <a:lnTo>
                  <a:pt x="4013941" y="93427"/>
                </a:lnTo>
                <a:cubicBezTo>
                  <a:pt x="4013941" y="89911"/>
                  <a:pt x="4013480" y="86813"/>
                  <a:pt x="4012559" y="84134"/>
                </a:cubicBezTo>
                <a:cubicBezTo>
                  <a:pt x="4011638" y="81455"/>
                  <a:pt x="4010404" y="79111"/>
                  <a:pt x="4008855" y="77102"/>
                </a:cubicBezTo>
                <a:cubicBezTo>
                  <a:pt x="4007306" y="75093"/>
                  <a:pt x="4005548" y="73419"/>
                  <a:pt x="4003581" y="72079"/>
                </a:cubicBezTo>
                <a:cubicBezTo>
                  <a:pt x="4001613" y="70740"/>
                  <a:pt x="3999625" y="69610"/>
                  <a:pt x="3997616" y="68689"/>
                </a:cubicBezTo>
                <a:cubicBezTo>
                  <a:pt x="3992844" y="66596"/>
                  <a:pt x="3987445" y="65424"/>
                  <a:pt x="3981417" y="65173"/>
                </a:cubicBezTo>
                <a:close/>
                <a:moveTo>
                  <a:pt x="3673603" y="65173"/>
                </a:moveTo>
                <a:cubicBezTo>
                  <a:pt x="3667408" y="65424"/>
                  <a:pt x="3661925" y="66596"/>
                  <a:pt x="3657153" y="68689"/>
                </a:cubicBezTo>
                <a:cubicBezTo>
                  <a:pt x="3655144" y="69610"/>
                  <a:pt x="3653156" y="70740"/>
                  <a:pt x="3651188" y="72079"/>
                </a:cubicBezTo>
                <a:cubicBezTo>
                  <a:pt x="3649221" y="73419"/>
                  <a:pt x="3647463" y="75093"/>
                  <a:pt x="3645914" y="77102"/>
                </a:cubicBezTo>
                <a:cubicBezTo>
                  <a:pt x="3644365" y="79111"/>
                  <a:pt x="3643131" y="81455"/>
                  <a:pt x="3642210" y="84134"/>
                </a:cubicBezTo>
                <a:cubicBezTo>
                  <a:pt x="3641289" y="86813"/>
                  <a:pt x="3640828" y="89911"/>
                  <a:pt x="3640828" y="93427"/>
                </a:cubicBezTo>
                <a:lnTo>
                  <a:pt x="3640828" y="116030"/>
                </a:lnTo>
                <a:cubicBezTo>
                  <a:pt x="3640828" y="119714"/>
                  <a:pt x="3641289" y="122978"/>
                  <a:pt x="3642210" y="125825"/>
                </a:cubicBezTo>
                <a:cubicBezTo>
                  <a:pt x="3643131" y="128671"/>
                  <a:pt x="3644365" y="131120"/>
                  <a:pt x="3645914" y="133171"/>
                </a:cubicBezTo>
                <a:cubicBezTo>
                  <a:pt x="3647463" y="135222"/>
                  <a:pt x="3649221" y="136959"/>
                  <a:pt x="3651188" y="138382"/>
                </a:cubicBezTo>
                <a:cubicBezTo>
                  <a:pt x="3653156" y="139805"/>
                  <a:pt x="3655144" y="140977"/>
                  <a:pt x="3657153" y="141898"/>
                </a:cubicBezTo>
                <a:cubicBezTo>
                  <a:pt x="3661925" y="144075"/>
                  <a:pt x="3667408" y="145289"/>
                  <a:pt x="3673603" y="145540"/>
                </a:cubicBezTo>
                <a:cubicBezTo>
                  <a:pt x="3679714" y="145289"/>
                  <a:pt x="3685156" y="144075"/>
                  <a:pt x="3689928" y="141898"/>
                </a:cubicBezTo>
                <a:cubicBezTo>
                  <a:pt x="3691937" y="140977"/>
                  <a:pt x="3693925" y="139805"/>
                  <a:pt x="3695893" y="138382"/>
                </a:cubicBezTo>
                <a:cubicBezTo>
                  <a:pt x="3697860" y="136959"/>
                  <a:pt x="3699618" y="135222"/>
                  <a:pt x="3701167" y="133171"/>
                </a:cubicBezTo>
                <a:cubicBezTo>
                  <a:pt x="3702715" y="131120"/>
                  <a:pt x="3703950" y="128671"/>
                  <a:pt x="3704871" y="125825"/>
                </a:cubicBezTo>
                <a:cubicBezTo>
                  <a:pt x="3705792" y="122978"/>
                  <a:pt x="3706252" y="119714"/>
                  <a:pt x="3706252" y="116030"/>
                </a:cubicBezTo>
                <a:lnTo>
                  <a:pt x="3706252" y="93427"/>
                </a:lnTo>
                <a:cubicBezTo>
                  <a:pt x="3706252" y="89911"/>
                  <a:pt x="3705792" y="86813"/>
                  <a:pt x="3704871" y="84134"/>
                </a:cubicBezTo>
                <a:cubicBezTo>
                  <a:pt x="3703950" y="81455"/>
                  <a:pt x="3702715" y="79111"/>
                  <a:pt x="3701167" y="77102"/>
                </a:cubicBezTo>
                <a:cubicBezTo>
                  <a:pt x="3699618" y="75093"/>
                  <a:pt x="3697860" y="73419"/>
                  <a:pt x="3695893" y="72079"/>
                </a:cubicBezTo>
                <a:cubicBezTo>
                  <a:pt x="3693925" y="70740"/>
                  <a:pt x="3691937" y="69610"/>
                  <a:pt x="3689928" y="68689"/>
                </a:cubicBezTo>
                <a:cubicBezTo>
                  <a:pt x="3685156" y="66596"/>
                  <a:pt x="3679714" y="65424"/>
                  <a:pt x="3673603" y="65173"/>
                </a:cubicBezTo>
                <a:close/>
                <a:moveTo>
                  <a:pt x="3443496" y="65173"/>
                </a:moveTo>
                <a:cubicBezTo>
                  <a:pt x="3437385" y="65424"/>
                  <a:pt x="3431944" y="66596"/>
                  <a:pt x="3427172" y="68689"/>
                </a:cubicBezTo>
                <a:cubicBezTo>
                  <a:pt x="3425163" y="69610"/>
                  <a:pt x="3423174" y="70740"/>
                  <a:pt x="3421207" y="72079"/>
                </a:cubicBezTo>
                <a:cubicBezTo>
                  <a:pt x="3419240" y="73419"/>
                  <a:pt x="3417482" y="75093"/>
                  <a:pt x="3415933" y="77102"/>
                </a:cubicBezTo>
                <a:cubicBezTo>
                  <a:pt x="3414384" y="79111"/>
                  <a:pt x="3413149" y="81455"/>
                  <a:pt x="3412228" y="84134"/>
                </a:cubicBezTo>
                <a:cubicBezTo>
                  <a:pt x="3411308" y="86813"/>
                  <a:pt x="3410847" y="89911"/>
                  <a:pt x="3410847" y="93427"/>
                </a:cubicBezTo>
                <a:lnTo>
                  <a:pt x="3410847" y="116030"/>
                </a:lnTo>
                <a:cubicBezTo>
                  <a:pt x="3410847" y="119714"/>
                  <a:pt x="3411308" y="122978"/>
                  <a:pt x="3412228" y="125825"/>
                </a:cubicBezTo>
                <a:cubicBezTo>
                  <a:pt x="3413149" y="128671"/>
                  <a:pt x="3414384" y="131120"/>
                  <a:pt x="3415933" y="133171"/>
                </a:cubicBezTo>
                <a:cubicBezTo>
                  <a:pt x="3417482" y="135222"/>
                  <a:pt x="3419240" y="136959"/>
                  <a:pt x="3421207" y="138382"/>
                </a:cubicBezTo>
                <a:cubicBezTo>
                  <a:pt x="3423174" y="139805"/>
                  <a:pt x="3425163" y="140977"/>
                  <a:pt x="3427172" y="141898"/>
                </a:cubicBezTo>
                <a:cubicBezTo>
                  <a:pt x="3431944" y="144075"/>
                  <a:pt x="3437385" y="145289"/>
                  <a:pt x="3443496" y="145540"/>
                </a:cubicBezTo>
                <a:cubicBezTo>
                  <a:pt x="3449608" y="145289"/>
                  <a:pt x="3455049" y="144075"/>
                  <a:pt x="3459821" y="141898"/>
                </a:cubicBezTo>
                <a:cubicBezTo>
                  <a:pt x="3461830" y="140977"/>
                  <a:pt x="3463818" y="139805"/>
                  <a:pt x="3465786" y="138382"/>
                </a:cubicBezTo>
                <a:cubicBezTo>
                  <a:pt x="3467753" y="136959"/>
                  <a:pt x="3469511" y="135222"/>
                  <a:pt x="3471060" y="133171"/>
                </a:cubicBezTo>
                <a:cubicBezTo>
                  <a:pt x="3472609" y="131120"/>
                  <a:pt x="3473843" y="128671"/>
                  <a:pt x="3474764" y="125825"/>
                </a:cubicBezTo>
                <a:cubicBezTo>
                  <a:pt x="3475685" y="122978"/>
                  <a:pt x="3476146" y="119714"/>
                  <a:pt x="3476146" y="116030"/>
                </a:cubicBezTo>
                <a:lnTo>
                  <a:pt x="3476146" y="93427"/>
                </a:lnTo>
                <a:cubicBezTo>
                  <a:pt x="3476146" y="89911"/>
                  <a:pt x="3475685" y="86813"/>
                  <a:pt x="3474764" y="84134"/>
                </a:cubicBezTo>
                <a:cubicBezTo>
                  <a:pt x="3473843" y="81455"/>
                  <a:pt x="3472609" y="79111"/>
                  <a:pt x="3471060" y="77102"/>
                </a:cubicBezTo>
                <a:cubicBezTo>
                  <a:pt x="3469511" y="75093"/>
                  <a:pt x="3467753" y="73419"/>
                  <a:pt x="3465786" y="72079"/>
                </a:cubicBezTo>
                <a:cubicBezTo>
                  <a:pt x="3463818" y="70740"/>
                  <a:pt x="3461830" y="69610"/>
                  <a:pt x="3459821" y="68689"/>
                </a:cubicBezTo>
                <a:cubicBezTo>
                  <a:pt x="3455049" y="66596"/>
                  <a:pt x="3449608" y="65424"/>
                  <a:pt x="3443496" y="65173"/>
                </a:cubicBezTo>
                <a:close/>
                <a:moveTo>
                  <a:pt x="3324192" y="65173"/>
                </a:moveTo>
                <a:cubicBezTo>
                  <a:pt x="3318081" y="65424"/>
                  <a:pt x="3312639" y="66596"/>
                  <a:pt x="3307867" y="68689"/>
                </a:cubicBezTo>
                <a:cubicBezTo>
                  <a:pt x="3305858" y="69610"/>
                  <a:pt x="3303870" y="70740"/>
                  <a:pt x="3301903" y="72079"/>
                </a:cubicBezTo>
                <a:cubicBezTo>
                  <a:pt x="3299935" y="73419"/>
                  <a:pt x="3298177" y="75093"/>
                  <a:pt x="3296629" y="77102"/>
                </a:cubicBezTo>
                <a:cubicBezTo>
                  <a:pt x="3295080" y="79111"/>
                  <a:pt x="3293845" y="81455"/>
                  <a:pt x="3292924" y="84134"/>
                </a:cubicBezTo>
                <a:cubicBezTo>
                  <a:pt x="3292003" y="86813"/>
                  <a:pt x="3291543" y="89911"/>
                  <a:pt x="3291543" y="93427"/>
                </a:cubicBezTo>
                <a:lnTo>
                  <a:pt x="3291543" y="116030"/>
                </a:lnTo>
                <a:cubicBezTo>
                  <a:pt x="3291543" y="119714"/>
                  <a:pt x="3292003" y="122978"/>
                  <a:pt x="3292924" y="125825"/>
                </a:cubicBezTo>
                <a:cubicBezTo>
                  <a:pt x="3293845" y="128671"/>
                  <a:pt x="3295080" y="131120"/>
                  <a:pt x="3296629" y="133171"/>
                </a:cubicBezTo>
                <a:cubicBezTo>
                  <a:pt x="3298177" y="135222"/>
                  <a:pt x="3299935" y="136959"/>
                  <a:pt x="3301903" y="138382"/>
                </a:cubicBezTo>
                <a:cubicBezTo>
                  <a:pt x="3303870" y="139805"/>
                  <a:pt x="3305858" y="140977"/>
                  <a:pt x="3307867" y="141898"/>
                </a:cubicBezTo>
                <a:cubicBezTo>
                  <a:pt x="3312639" y="144075"/>
                  <a:pt x="3318081" y="145289"/>
                  <a:pt x="3324192" y="145540"/>
                </a:cubicBezTo>
                <a:cubicBezTo>
                  <a:pt x="3330220" y="145289"/>
                  <a:pt x="3335619" y="144075"/>
                  <a:pt x="3340391" y="141898"/>
                </a:cubicBezTo>
                <a:cubicBezTo>
                  <a:pt x="3342400" y="140977"/>
                  <a:pt x="3344388" y="139805"/>
                  <a:pt x="3346356" y="138382"/>
                </a:cubicBezTo>
                <a:cubicBezTo>
                  <a:pt x="3348323" y="136959"/>
                  <a:pt x="3350081" y="135222"/>
                  <a:pt x="3351630" y="133171"/>
                </a:cubicBezTo>
                <a:cubicBezTo>
                  <a:pt x="3353179" y="131120"/>
                  <a:pt x="3354413" y="128671"/>
                  <a:pt x="3355334" y="125825"/>
                </a:cubicBezTo>
                <a:cubicBezTo>
                  <a:pt x="3356255" y="122978"/>
                  <a:pt x="3356716" y="119714"/>
                  <a:pt x="3356716" y="116030"/>
                </a:cubicBezTo>
                <a:lnTo>
                  <a:pt x="3356716" y="93427"/>
                </a:lnTo>
                <a:cubicBezTo>
                  <a:pt x="3356716" y="89911"/>
                  <a:pt x="3356255" y="86813"/>
                  <a:pt x="3355334" y="84134"/>
                </a:cubicBezTo>
                <a:cubicBezTo>
                  <a:pt x="3354413" y="81455"/>
                  <a:pt x="3353179" y="79111"/>
                  <a:pt x="3351630" y="77102"/>
                </a:cubicBezTo>
                <a:cubicBezTo>
                  <a:pt x="3350081" y="75093"/>
                  <a:pt x="3348323" y="73419"/>
                  <a:pt x="3346356" y="72079"/>
                </a:cubicBezTo>
                <a:cubicBezTo>
                  <a:pt x="3344388" y="70740"/>
                  <a:pt x="3342400" y="69610"/>
                  <a:pt x="3340391" y="68689"/>
                </a:cubicBezTo>
                <a:cubicBezTo>
                  <a:pt x="3335619" y="66596"/>
                  <a:pt x="3330220" y="65424"/>
                  <a:pt x="3324192" y="65173"/>
                </a:cubicBezTo>
                <a:close/>
                <a:moveTo>
                  <a:pt x="3206878" y="65173"/>
                </a:moveTo>
                <a:cubicBezTo>
                  <a:pt x="3200683" y="65424"/>
                  <a:pt x="3195200" y="66596"/>
                  <a:pt x="3190428" y="68689"/>
                </a:cubicBezTo>
                <a:cubicBezTo>
                  <a:pt x="3188419" y="69610"/>
                  <a:pt x="3186431" y="70740"/>
                  <a:pt x="3184463" y="72079"/>
                </a:cubicBezTo>
                <a:cubicBezTo>
                  <a:pt x="3182496" y="73419"/>
                  <a:pt x="3180738" y="75093"/>
                  <a:pt x="3179189" y="77102"/>
                </a:cubicBezTo>
                <a:cubicBezTo>
                  <a:pt x="3177640" y="79111"/>
                  <a:pt x="3176406" y="81455"/>
                  <a:pt x="3175485" y="84134"/>
                </a:cubicBezTo>
                <a:cubicBezTo>
                  <a:pt x="3174564" y="86813"/>
                  <a:pt x="3174103" y="89911"/>
                  <a:pt x="3174103" y="93427"/>
                </a:cubicBezTo>
                <a:lnTo>
                  <a:pt x="3174103" y="116030"/>
                </a:lnTo>
                <a:cubicBezTo>
                  <a:pt x="3174103" y="119714"/>
                  <a:pt x="3174564" y="122978"/>
                  <a:pt x="3175485" y="125825"/>
                </a:cubicBezTo>
                <a:cubicBezTo>
                  <a:pt x="3176406" y="128671"/>
                  <a:pt x="3177640" y="131120"/>
                  <a:pt x="3179189" y="133171"/>
                </a:cubicBezTo>
                <a:cubicBezTo>
                  <a:pt x="3180738" y="135222"/>
                  <a:pt x="3182496" y="136959"/>
                  <a:pt x="3184463" y="138382"/>
                </a:cubicBezTo>
                <a:cubicBezTo>
                  <a:pt x="3186431" y="139805"/>
                  <a:pt x="3188419" y="140977"/>
                  <a:pt x="3190428" y="141898"/>
                </a:cubicBezTo>
                <a:cubicBezTo>
                  <a:pt x="3195200" y="144075"/>
                  <a:pt x="3200683" y="145289"/>
                  <a:pt x="3206878" y="145540"/>
                </a:cubicBezTo>
                <a:cubicBezTo>
                  <a:pt x="3212989" y="145289"/>
                  <a:pt x="3218431" y="144075"/>
                  <a:pt x="3223203" y="141898"/>
                </a:cubicBezTo>
                <a:cubicBezTo>
                  <a:pt x="3225212" y="140977"/>
                  <a:pt x="3227200" y="139805"/>
                  <a:pt x="3229168" y="138382"/>
                </a:cubicBezTo>
                <a:cubicBezTo>
                  <a:pt x="3231135" y="136959"/>
                  <a:pt x="3232893" y="135222"/>
                  <a:pt x="3234442" y="133171"/>
                </a:cubicBezTo>
                <a:cubicBezTo>
                  <a:pt x="3235990" y="131120"/>
                  <a:pt x="3237225" y="128671"/>
                  <a:pt x="3238146" y="125825"/>
                </a:cubicBezTo>
                <a:cubicBezTo>
                  <a:pt x="3239067" y="122978"/>
                  <a:pt x="3239527" y="119714"/>
                  <a:pt x="3239527" y="116030"/>
                </a:cubicBezTo>
                <a:lnTo>
                  <a:pt x="3239527" y="93427"/>
                </a:lnTo>
                <a:cubicBezTo>
                  <a:pt x="3239527" y="89911"/>
                  <a:pt x="3239067" y="86813"/>
                  <a:pt x="3238146" y="84134"/>
                </a:cubicBezTo>
                <a:cubicBezTo>
                  <a:pt x="3237225" y="81455"/>
                  <a:pt x="3235990" y="79111"/>
                  <a:pt x="3234442" y="77102"/>
                </a:cubicBezTo>
                <a:cubicBezTo>
                  <a:pt x="3232893" y="75093"/>
                  <a:pt x="3231135" y="73419"/>
                  <a:pt x="3229168" y="72079"/>
                </a:cubicBezTo>
                <a:cubicBezTo>
                  <a:pt x="3227200" y="70740"/>
                  <a:pt x="3225212" y="69610"/>
                  <a:pt x="3223203" y="68689"/>
                </a:cubicBezTo>
                <a:cubicBezTo>
                  <a:pt x="3218431" y="66596"/>
                  <a:pt x="3212989" y="65424"/>
                  <a:pt x="3206878" y="65173"/>
                </a:cubicBezTo>
                <a:close/>
                <a:moveTo>
                  <a:pt x="2844803" y="65173"/>
                </a:moveTo>
                <a:cubicBezTo>
                  <a:pt x="2839361" y="65424"/>
                  <a:pt x="2834380" y="66428"/>
                  <a:pt x="2829859" y="68187"/>
                </a:cubicBezTo>
                <a:cubicBezTo>
                  <a:pt x="2827934" y="68940"/>
                  <a:pt x="2826029" y="69903"/>
                  <a:pt x="2824146" y="71075"/>
                </a:cubicBezTo>
                <a:cubicBezTo>
                  <a:pt x="2822262" y="72247"/>
                  <a:pt x="2820525" y="73670"/>
                  <a:pt x="2818934" y="75344"/>
                </a:cubicBezTo>
                <a:cubicBezTo>
                  <a:pt x="2817344" y="77019"/>
                  <a:pt x="2815963" y="78986"/>
                  <a:pt x="2814791" y="81246"/>
                </a:cubicBezTo>
                <a:cubicBezTo>
                  <a:pt x="2813619" y="83506"/>
                  <a:pt x="2812865" y="86144"/>
                  <a:pt x="2812530" y="89157"/>
                </a:cubicBezTo>
                <a:lnTo>
                  <a:pt x="2877201" y="89157"/>
                </a:lnTo>
                <a:cubicBezTo>
                  <a:pt x="2876782" y="86144"/>
                  <a:pt x="2876008" y="83506"/>
                  <a:pt x="2874878" y="81246"/>
                </a:cubicBezTo>
                <a:cubicBezTo>
                  <a:pt x="2873747" y="78986"/>
                  <a:pt x="2872387" y="77019"/>
                  <a:pt x="2870796" y="75344"/>
                </a:cubicBezTo>
                <a:cubicBezTo>
                  <a:pt x="2869206" y="73670"/>
                  <a:pt x="2867469" y="72247"/>
                  <a:pt x="2865585" y="71075"/>
                </a:cubicBezTo>
                <a:cubicBezTo>
                  <a:pt x="2863701" y="69903"/>
                  <a:pt x="2861797" y="68940"/>
                  <a:pt x="2859871" y="68187"/>
                </a:cubicBezTo>
                <a:cubicBezTo>
                  <a:pt x="2855351" y="66428"/>
                  <a:pt x="2850328" y="65424"/>
                  <a:pt x="2844803" y="65173"/>
                </a:cubicBezTo>
                <a:close/>
                <a:moveTo>
                  <a:pt x="2397254" y="65173"/>
                </a:moveTo>
                <a:cubicBezTo>
                  <a:pt x="2391059" y="65424"/>
                  <a:pt x="2385575" y="66596"/>
                  <a:pt x="2380803" y="68689"/>
                </a:cubicBezTo>
                <a:cubicBezTo>
                  <a:pt x="2378794" y="69610"/>
                  <a:pt x="2376806" y="70740"/>
                  <a:pt x="2374838" y="72079"/>
                </a:cubicBezTo>
                <a:cubicBezTo>
                  <a:pt x="2372871" y="73419"/>
                  <a:pt x="2371113" y="75093"/>
                  <a:pt x="2369564" y="77102"/>
                </a:cubicBezTo>
                <a:cubicBezTo>
                  <a:pt x="2368016" y="79111"/>
                  <a:pt x="2366781" y="81455"/>
                  <a:pt x="2365860" y="84134"/>
                </a:cubicBezTo>
                <a:cubicBezTo>
                  <a:pt x="2364939" y="86813"/>
                  <a:pt x="2364479" y="89911"/>
                  <a:pt x="2364479" y="93427"/>
                </a:cubicBezTo>
                <a:lnTo>
                  <a:pt x="2364479" y="116030"/>
                </a:lnTo>
                <a:cubicBezTo>
                  <a:pt x="2364479" y="119714"/>
                  <a:pt x="2364939" y="122978"/>
                  <a:pt x="2365860" y="125825"/>
                </a:cubicBezTo>
                <a:cubicBezTo>
                  <a:pt x="2366781" y="128671"/>
                  <a:pt x="2368016" y="131120"/>
                  <a:pt x="2369564" y="133171"/>
                </a:cubicBezTo>
                <a:cubicBezTo>
                  <a:pt x="2371113" y="135222"/>
                  <a:pt x="2372871" y="136959"/>
                  <a:pt x="2374838" y="138382"/>
                </a:cubicBezTo>
                <a:cubicBezTo>
                  <a:pt x="2376806" y="139805"/>
                  <a:pt x="2378794" y="140977"/>
                  <a:pt x="2380803" y="141898"/>
                </a:cubicBezTo>
                <a:cubicBezTo>
                  <a:pt x="2385575" y="144075"/>
                  <a:pt x="2391059" y="145289"/>
                  <a:pt x="2397254" y="145540"/>
                </a:cubicBezTo>
                <a:cubicBezTo>
                  <a:pt x="2403365" y="145289"/>
                  <a:pt x="2408806" y="144075"/>
                  <a:pt x="2413578" y="141898"/>
                </a:cubicBezTo>
                <a:cubicBezTo>
                  <a:pt x="2415587" y="140977"/>
                  <a:pt x="2417576" y="139805"/>
                  <a:pt x="2419543" y="138382"/>
                </a:cubicBezTo>
                <a:cubicBezTo>
                  <a:pt x="2421510" y="136959"/>
                  <a:pt x="2423268" y="135222"/>
                  <a:pt x="2424817" y="133171"/>
                </a:cubicBezTo>
                <a:cubicBezTo>
                  <a:pt x="2426366" y="131120"/>
                  <a:pt x="2427600" y="128671"/>
                  <a:pt x="2428521" y="125825"/>
                </a:cubicBezTo>
                <a:cubicBezTo>
                  <a:pt x="2429442" y="122978"/>
                  <a:pt x="2429903" y="119714"/>
                  <a:pt x="2429903" y="116030"/>
                </a:cubicBezTo>
                <a:lnTo>
                  <a:pt x="2429903" y="93427"/>
                </a:lnTo>
                <a:cubicBezTo>
                  <a:pt x="2429903" y="89911"/>
                  <a:pt x="2429442" y="86813"/>
                  <a:pt x="2428521" y="84134"/>
                </a:cubicBezTo>
                <a:cubicBezTo>
                  <a:pt x="2427600" y="81455"/>
                  <a:pt x="2426366" y="79111"/>
                  <a:pt x="2424817" y="77102"/>
                </a:cubicBezTo>
                <a:cubicBezTo>
                  <a:pt x="2423268" y="75093"/>
                  <a:pt x="2421510" y="73419"/>
                  <a:pt x="2419543" y="72079"/>
                </a:cubicBezTo>
                <a:cubicBezTo>
                  <a:pt x="2417576" y="70740"/>
                  <a:pt x="2415587" y="69610"/>
                  <a:pt x="2413578" y="68689"/>
                </a:cubicBezTo>
                <a:cubicBezTo>
                  <a:pt x="2408806" y="66596"/>
                  <a:pt x="2403365" y="65424"/>
                  <a:pt x="2397254" y="65173"/>
                </a:cubicBezTo>
                <a:close/>
                <a:moveTo>
                  <a:pt x="1833772" y="65173"/>
                </a:moveTo>
                <a:cubicBezTo>
                  <a:pt x="1827660" y="65424"/>
                  <a:pt x="1822219" y="66596"/>
                  <a:pt x="1817447" y="68689"/>
                </a:cubicBezTo>
                <a:cubicBezTo>
                  <a:pt x="1815438" y="69610"/>
                  <a:pt x="1813450" y="70740"/>
                  <a:pt x="1811482" y="72079"/>
                </a:cubicBezTo>
                <a:cubicBezTo>
                  <a:pt x="1809515" y="73419"/>
                  <a:pt x="1807757" y="75093"/>
                  <a:pt x="1806208" y="77102"/>
                </a:cubicBezTo>
                <a:cubicBezTo>
                  <a:pt x="1804659" y="79111"/>
                  <a:pt x="1803425" y="81455"/>
                  <a:pt x="1802504" y="84134"/>
                </a:cubicBezTo>
                <a:cubicBezTo>
                  <a:pt x="1801583" y="86813"/>
                  <a:pt x="1801122" y="89911"/>
                  <a:pt x="1801122" y="93427"/>
                </a:cubicBezTo>
                <a:lnTo>
                  <a:pt x="1801122" y="116030"/>
                </a:lnTo>
                <a:cubicBezTo>
                  <a:pt x="1801122" y="119714"/>
                  <a:pt x="1801583" y="122978"/>
                  <a:pt x="1802504" y="125825"/>
                </a:cubicBezTo>
                <a:cubicBezTo>
                  <a:pt x="1803425" y="128671"/>
                  <a:pt x="1804659" y="131120"/>
                  <a:pt x="1806208" y="133171"/>
                </a:cubicBezTo>
                <a:cubicBezTo>
                  <a:pt x="1807757" y="135222"/>
                  <a:pt x="1809515" y="136959"/>
                  <a:pt x="1811482" y="138382"/>
                </a:cubicBezTo>
                <a:cubicBezTo>
                  <a:pt x="1813450" y="139805"/>
                  <a:pt x="1815438" y="140977"/>
                  <a:pt x="1817447" y="141898"/>
                </a:cubicBezTo>
                <a:cubicBezTo>
                  <a:pt x="1822219" y="144075"/>
                  <a:pt x="1827660" y="145289"/>
                  <a:pt x="1833772" y="145540"/>
                </a:cubicBezTo>
                <a:cubicBezTo>
                  <a:pt x="1839883" y="145289"/>
                  <a:pt x="1845324" y="144075"/>
                  <a:pt x="1850096" y="141898"/>
                </a:cubicBezTo>
                <a:cubicBezTo>
                  <a:pt x="1852105" y="140977"/>
                  <a:pt x="1854094" y="139805"/>
                  <a:pt x="1856061" y="138382"/>
                </a:cubicBezTo>
                <a:cubicBezTo>
                  <a:pt x="1858028" y="136959"/>
                  <a:pt x="1859786" y="135222"/>
                  <a:pt x="1861335" y="133171"/>
                </a:cubicBezTo>
                <a:cubicBezTo>
                  <a:pt x="1862884" y="131120"/>
                  <a:pt x="1864119" y="128671"/>
                  <a:pt x="1865039" y="125825"/>
                </a:cubicBezTo>
                <a:cubicBezTo>
                  <a:pt x="1865960" y="122978"/>
                  <a:pt x="1866421" y="119714"/>
                  <a:pt x="1866421" y="116030"/>
                </a:cubicBezTo>
                <a:lnTo>
                  <a:pt x="1866421" y="93427"/>
                </a:lnTo>
                <a:cubicBezTo>
                  <a:pt x="1866421" y="89911"/>
                  <a:pt x="1865960" y="86813"/>
                  <a:pt x="1865039" y="84134"/>
                </a:cubicBezTo>
                <a:cubicBezTo>
                  <a:pt x="1864119" y="81455"/>
                  <a:pt x="1862884" y="79111"/>
                  <a:pt x="1861335" y="77102"/>
                </a:cubicBezTo>
                <a:cubicBezTo>
                  <a:pt x="1859786" y="75093"/>
                  <a:pt x="1858028" y="73419"/>
                  <a:pt x="1856061" y="72079"/>
                </a:cubicBezTo>
                <a:cubicBezTo>
                  <a:pt x="1854094" y="70740"/>
                  <a:pt x="1852105" y="69610"/>
                  <a:pt x="1850096" y="68689"/>
                </a:cubicBezTo>
                <a:cubicBezTo>
                  <a:pt x="1845324" y="66596"/>
                  <a:pt x="1839883" y="65424"/>
                  <a:pt x="1833772" y="65173"/>
                </a:cubicBezTo>
                <a:close/>
                <a:moveTo>
                  <a:pt x="1586122" y="65173"/>
                </a:moveTo>
                <a:cubicBezTo>
                  <a:pt x="1580010" y="65424"/>
                  <a:pt x="1574569" y="66596"/>
                  <a:pt x="1569797" y="68689"/>
                </a:cubicBezTo>
                <a:cubicBezTo>
                  <a:pt x="1567788" y="69610"/>
                  <a:pt x="1565800" y="70740"/>
                  <a:pt x="1563832" y="72079"/>
                </a:cubicBezTo>
                <a:cubicBezTo>
                  <a:pt x="1561865" y="73419"/>
                  <a:pt x="1560107" y="75093"/>
                  <a:pt x="1558558" y="77102"/>
                </a:cubicBezTo>
                <a:cubicBezTo>
                  <a:pt x="1557009" y="79111"/>
                  <a:pt x="1555775" y="81455"/>
                  <a:pt x="1554854" y="84134"/>
                </a:cubicBezTo>
                <a:cubicBezTo>
                  <a:pt x="1553933" y="86813"/>
                  <a:pt x="1553472" y="89911"/>
                  <a:pt x="1553472" y="93427"/>
                </a:cubicBezTo>
                <a:lnTo>
                  <a:pt x="1553472" y="116030"/>
                </a:lnTo>
                <a:cubicBezTo>
                  <a:pt x="1553472" y="119714"/>
                  <a:pt x="1553933" y="122978"/>
                  <a:pt x="1554854" y="125825"/>
                </a:cubicBezTo>
                <a:cubicBezTo>
                  <a:pt x="1555775" y="128671"/>
                  <a:pt x="1557009" y="131120"/>
                  <a:pt x="1558558" y="133171"/>
                </a:cubicBezTo>
                <a:cubicBezTo>
                  <a:pt x="1560107" y="135222"/>
                  <a:pt x="1561865" y="136959"/>
                  <a:pt x="1563832" y="138382"/>
                </a:cubicBezTo>
                <a:cubicBezTo>
                  <a:pt x="1565800" y="139805"/>
                  <a:pt x="1567788" y="140977"/>
                  <a:pt x="1569797" y="141898"/>
                </a:cubicBezTo>
                <a:cubicBezTo>
                  <a:pt x="1574569" y="144075"/>
                  <a:pt x="1580010" y="145289"/>
                  <a:pt x="1586122" y="145540"/>
                </a:cubicBezTo>
                <a:cubicBezTo>
                  <a:pt x="1592233" y="145289"/>
                  <a:pt x="1597674" y="144075"/>
                  <a:pt x="1602446" y="141898"/>
                </a:cubicBezTo>
                <a:cubicBezTo>
                  <a:pt x="1604455" y="140977"/>
                  <a:pt x="1606444" y="139805"/>
                  <a:pt x="1608411" y="138382"/>
                </a:cubicBezTo>
                <a:cubicBezTo>
                  <a:pt x="1610378" y="136959"/>
                  <a:pt x="1612136" y="135222"/>
                  <a:pt x="1613685" y="133171"/>
                </a:cubicBezTo>
                <a:cubicBezTo>
                  <a:pt x="1615234" y="131120"/>
                  <a:pt x="1616469" y="128671"/>
                  <a:pt x="1617389" y="125825"/>
                </a:cubicBezTo>
                <a:cubicBezTo>
                  <a:pt x="1618310" y="122978"/>
                  <a:pt x="1618771" y="119714"/>
                  <a:pt x="1618771" y="116030"/>
                </a:cubicBezTo>
                <a:lnTo>
                  <a:pt x="1618771" y="93427"/>
                </a:lnTo>
                <a:cubicBezTo>
                  <a:pt x="1618771" y="89911"/>
                  <a:pt x="1618310" y="86813"/>
                  <a:pt x="1617389" y="84134"/>
                </a:cubicBezTo>
                <a:cubicBezTo>
                  <a:pt x="1616469" y="81455"/>
                  <a:pt x="1615234" y="79111"/>
                  <a:pt x="1613685" y="77102"/>
                </a:cubicBezTo>
                <a:cubicBezTo>
                  <a:pt x="1612136" y="75093"/>
                  <a:pt x="1610378" y="73419"/>
                  <a:pt x="1608411" y="72079"/>
                </a:cubicBezTo>
                <a:cubicBezTo>
                  <a:pt x="1606444" y="70740"/>
                  <a:pt x="1604455" y="69610"/>
                  <a:pt x="1602446" y="68689"/>
                </a:cubicBezTo>
                <a:cubicBezTo>
                  <a:pt x="1597674" y="66596"/>
                  <a:pt x="1592233" y="65424"/>
                  <a:pt x="1586122" y="65173"/>
                </a:cubicBezTo>
                <a:close/>
                <a:moveTo>
                  <a:pt x="1090822" y="65173"/>
                </a:moveTo>
                <a:cubicBezTo>
                  <a:pt x="1084710" y="65424"/>
                  <a:pt x="1079269" y="66596"/>
                  <a:pt x="1074497" y="68689"/>
                </a:cubicBezTo>
                <a:cubicBezTo>
                  <a:pt x="1072488" y="69610"/>
                  <a:pt x="1070500" y="70740"/>
                  <a:pt x="1068532" y="72079"/>
                </a:cubicBezTo>
                <a:cubicBezTo>
                  <a:pt x="1066565" y="73419"/>
                  <a:pt x="1064807" y="75093"/>
                  <a:pt x="1063258" y="77102"/>
                </a:cubicBezTo>
                <a:cubicBezTo>
                  <a:pt x="1061709" y="79111"/>
                  <a:pt x="1060475" y="81455"/>
                  <a:pt x="1059554" y="84134"/>
                </a:cubicBezTo>
                <a:cubicBezTo>
                  <a:pt x="1058633" y="86813"/>
                  <a:pt x="1058172" y="89911"/>
                  <a:pt x="1058172" y="93427"/>
                </a:cubicBezTo>
                <a:lnTo>
                  <a:pt x="1058172" y="116030"/>
                </a:lnTo>
                <a:cubicBezTo>
                  <a:pt x="1058172" y="119714"/>
                  <a:pt x="1058633" y="122978"/>
                  <a:pt x="1059554" y="125825"/>
                </a:cubicBezTo>
                <a:cubicBezTo>
                  <a:pt x="1060475" y="128671"/>
                  <a:pt x="1061709" y="131120"/>
                  <a:pt x="1063258" y="133171"/>
                </a:cubicBezTo>
                <a:cubicBezTo>
                  <a:pt x="1064807" y="135222"/>
                  <a:pt x="1066565" y="136959"/>
                  <a:pt x="1068532" y="138382"/>
                </a:cubicBezTo>
                <a:cubicBezTo>
                  <a:pt x="1070500" y="139805"/>
                  <a:pt x="1072488" y="140977"/>
                  <a:pt x="1074497" y="141898"/>
                </a:cubicBezTo>
                <a:cubicBezTo>
                  <a:pt x="1079269" y="144075"/>
                  <a:pt x="1084710" y="145289"/>
                  <a:pt x="1090822" y="145540"/>
                </a:cubicBezTo>
                <a:cubicBezTo>
                  <a:pt x="1096933" y="145289"/>
                  <a:pt x="1102374" y="144075"/>
                  <a:pt x="1107146" y="141898"/>
                </a:cubicBezTo>
                <a:cubicBezTo>
                  <a:pt x="1109155" y="140977"/>
                  <a:pt x="1111144" y="139805"/>
                  <a:pt x="1113111" y="138382"/>
                </a:cubicBezTo>
                <a:cubicBezTo>
                  <a:pt x="1115078" y="136959"/>
                  <a:pt x="1116836" y="135222"/>
                  <a:pt x="1118385" y="133171"/>
                </a:cubicBezTo>
                <a:cubicBezTo>
                  <a:pt x="1119934" y="131120"/>
                  <a:pt x="1121169" y="128671"/>
                  <a:pt x="1122089" y="125825"/>
                </a:cubicBezTo>
                <a:cubicBezTo>
                  <a:pt x="1123010" y="122978"/>
                  <a:pt x="1123471" y="119714"/>
                  <a:pt x="1123471" y="116030"/>
                </a:cubicBezTo>
                <a:lnTo>
                  <a:pt x="1123471" y="93427"/>
                </a:lnTo>
                <a:cubicBezTo>
                  <a:pt x="1123471" y="89911"/>
                  <a:pt x="1123010" y="86813"/>
                  <a:pt x="1122089" y="84134"/>
                </a:cubicBezTo>
                <a:cubicBezTo>
                  <a:pt x="1121169" y="81455"/>
                  <a:pt x="1119934" y="79111"/>
                  <a:pt x="1118385" y="77102"/>
                </a:cubicBezTo>
                <a:cubicBezTo>
                  <a:pt x="1116836" y="75093"/>
                  <a:pt x="1115078" y="73419"/>
                  <a:pt x="1113111" y="72079"/>
                </a:cubicBezTo>
                <a:cubicBezTo>
                  <a:pt x="1111144" y="70740"/>
                  <a:pt x="1109155" y="69610"/>
                  <a:pt x="1107146" y="68689"/>
                </a:cubicBezTo>
                <a:cubicBezTo>
                  <a:pt x="1102374" y="66596"/>
                  <a:pt x="1096933" y="65424"/>
                  <a:pt x="1090822" y="65173"/>
                </a:cubicBezTo>
                <a:close/>
                <a:moveTo>
                  <a:pt x="739903" y="65173"/>
                </a:moveTo>
                <a:cubicBezTo>
                  <a:pt x="733708" y="65424"/>
                  <a:pt x="728225" y="66596"/>
                  <a:pt x="723453" y="68689"/>
                </a:cubicBezTo>
                <a:cubicBezTo>
                  <a:pt x="721444" y="69610"/>
                  <a:pt x="719456" y="70740"/>
                  <a:pt x="717489" y="72079"/>
                </a:cubicBezTo>
                <a:cubicBezTo>
                  <a:pt x="715521" y="73419"/>
                  <a:pt x="713763" y="75093"/>
                  <a:pt x="712214" y="77102"/>
                </a:cubicBezTo>
                <a:cubicBezTo>
                  <a:pt x="710666" y="79111"/>
                  <a:pt x="709431" y="81455"/>
                  <a:pt x="708510" y="84134"/>
                </a:cubicBezTo>
                <a:cubicBezTo>
                  <a:pt x="707589" y="86813"/>
                  <a:pt x="707129" y="89911"/>
                  <a:pt x="707129" y="93427"/>
                </a:cubicBezTo>
                <a:lnTo>
                  <a:pt x="707129" y="116030"/>
                </a:lnTo>
                <a:cubicBezTo>
                  <a:pt x="707129" y="119714"/>
                  <a:pt x="707589" y="122978"/>
                  <a:pt x="708510" y="125825"/>
                </a:cubicBezTo>
                <a:cubicBezTo>
                  <a:pt x="709431" y="128671"/>
                  <a:pt x="710666" y="131120"/>
                  <a:pt x="712214" y="133171"/>
                </a:cubicBezTo>
                <a:cubicBezTo>
                  <a:pt x="713763" y="135222"/>
                  <a:pt x="715521" y="136959"/>
                  <a:pt x="717489" y="138382"/>
                </a:cubicBezTo>
                <a:cubicBezTo>
                  <a:pt x="719456" y="139805"/>
                  <a:pt x="721444" y="140977"/>
                  <a:pt x="723453" y="141898"/>
                </a:cubicBezTo>
                <a:cubicBezTo>
                  <a:pt x="728225" y="144075"/>
                  <a:pt x="733708" y="145289"/>
                  <a:pt x="739903" y="145540"/>
                </a:cubicBezTo>
                <a:cubicBezTo>
                  <a:pt x="746015" y="145289"/>
                  <a:pt x="751456" y="144075"/>
                  <a:pt x="756228" y="141898"/>
                </a:cubicBezTo>
                <a:cubicBezTo>
                  <a:pt x="758237" y="140977"/>
                  <a:pt x="760225" y="139805"/>
                  <a:pt x="762193" y="138382"/>
                </a:cubicBezTo>
                <a:cubicBezTo>
                  <a:pt x="764160" y="136959"/>
                  <a:pt x="765918" y="135222"/>
                  <a:pt x="767467" y="133171"/>
                </a:cubicBezTo>
                <a:cubicBezTo>
                  <a:pt x="769016" y="131120"/>
                  <a:pt x="770250" y="128671"/>
                  <a:pt x="771171" y="125825"/>
                </a:cubicBezTo>
                <a:cubicBezTo>
                  <a:pt x="772092" y="122978"/>
                  <a:pt x="772553" y="119714"/>
                  <a:pt x="772553" y="116030"/>
                </a:cubicBezTo>
                <a:lnTo>
                  <a:pt x="772553" y="93427"/>
                </a:lnTo>
                <a:cubicBezTo>
                  <a:pt x="772553" y="89911"/>
                  <a:pt x="772092" y="86813"/>
                  <a:pt x="771171" y="84134"/>
                </a:cubicBezTo>
                <a:cubicBezTo>
                  <a:pt x="770250" y="81455"/>
                  <a:pt x="769016" y="79111"/>
                  <a:pt x="767467" y="77102"/>
                </a:cubicBezTo>
                <a:cubicBezTo>
                  <a:pt x="765918" y="75093"/>
                  <a:pt x="764160" y="73419"/>
                  <a:pt x="762193" y="72079"/>
                </a:cubicBezTo>
                <a:cubicBezTo>
                  <a:pt x="760225" y="70740"/>
                  <a:pt x="758237" y="69610"/>
                  <a:pt x="756228" y="68689"/>
                </a:cubicBezTo>
                <a:cubicBezTo>
                  <a:pt x="751456" y="66596"/>
                  <a:pt x="746015" y="65424"/>
                  <a:pt x="739903" y="65173"/>
                </a:cubicBezTo>
                <a:close/>
                <a:moveTo>
                  <a:pt x="377953" y="65173"/>
                </a:moveTo>
                <a:cubicBezTo>
                  <a:pt x="371759" y="65424"/>
                  <a:pt x="366275" y="66596"/>
                  <a:pt x="361503" y="68689"/>
                </a:cubicBezTo>
                <a:cubicBezTo>
                  <a:pt x="359494" y="69610"/>
                  <a:pt x="357506" y="70740"/>
                  <a:pt x="355539" y="72079"/>
                </a:cubicBezTo>
                <a:cubicBezTo>
                  <a:pt x="353571" y="73419"/>
                  <a:pt x="351813" y="75093"/>
                  <a:pt x="350264" y="77102"/>
                </a:cubicBezTo>
                <a:cubicBezTo>
                  <a:pt x="348716" y="79111"/>
                  <a:pt x="347481" y="81455"/>
                  <a:pt x="346560" y="84134"/>
                </a:cubicBezTo>
                <a:cubicBezTo>
                  <a:pt x="345639" y="86813"/>
                  <a:pt x="345179" y="89911"/>
                  <a:pt x="345179" y="93427"/>
                </a:cubicBezTo>
                <a:lnTo>
                  <a:pt x="345179" y="116030"/>
                </a:lnTo>
                <a:cubicBezTo>
                  <a:pt x="345179" y="119714"/>
                  <a:pt x="345639" y="122978"/>
                  <a:pt x="346560" y="125825"/>
                </a:cubicBezTo>
                <a:cubicBezTo>
                  <a:pt x="347481" y="128671"/>
                  <a:pt x="348716" y="131120"/>
                  <a:pt x="350264" y="133171"/>
                </a:cubicBezTo>
                <a:cubicBezTo>
                  <a:pt x="351813" y="135222"/>
                  <a:pt x="353571" y="136959"/>
                  <a:pt x="355539" y="138382"/>
                </a:cubicBezTo>
                <a:cubicBezTo>
                  <a:pt x="357506" y="139805"/>
                  <a:pt x="359494" y="140977"/>
                  <a:pt x="361503" y="141898"/>
                </a:cubicBezTo>
                <a:cubicBezTo>
                  <a:pt x="366275" y="144075"/>
                  <a:pt x="371759" y="145289"/>
                  <a:pt x="377953" y="145540"/>
                </a:cubicBezTo>
                <a:cubicBezTo>
                  <a:pt x="384065" y="145289"/>
                  <a:pt x="389506" y="144075"/>
                  <a:pt x="394278" y="141898"/>
                </a:cubicBezTo>
                <a:cubicBezTo>
                  <a:pt x="396287" y="140977"/>
                  <a:pt x="398275" y="139805"/>
                  <a:pt x="400243" y="138382"/>
                </a:cubicBezTo>
                <a:cubicBezTo>
                  <a:pt x="402210" y="136959"/>
                  <a:pt x="403968" y="135222"/>
                  <a:pt x="405517" y="133171"/>
                </a:cubicBezTo>
                <a:cubicBezTo>
                  <a:pt x="407066" y="131120"/>
                  <a:pt x="408300" y="128671"/>
                  <a:pt x="409221" y="125825"/>
                </a:cubicBezTo>
                <a:cubicBezTo>
                  <a:pt x="410142" y="122978"/>
                  <a:pt x="410603" y="119714"/>
                  <a:pt x="410603" y="116030"/>
                </a:cubicBezTo>
                <a:lnTo>
                  <a:pt x="410603" y="93427"/>
                </a:lnTo>
                <a:cubicBezTo>
                  <a:pt x="410603" y="89911"/>
                  <a:pt x="410142" y="86813"/>
                  <a:pt x="409221" y="84134"/>
                </a:cubicBezTo>
                <a:cubicBezTo>
                  <a:pt x="408300" y="81455"/>
                  <a:pt x="407066" y="79111"/>
                  <a:pt x="405517" y="77102"/>
                </a:cubicBezTo>
                <a:cubicBezTo>
                  <a:pt x="403968" y="75093"/>
                  <a:pt x="402210" y="73419"/>
                  <a:pt x="400243" y="72079"/>
                </a:cubicBezTo>
                <a:cubicBezTo>
                  <a:pt x="398275" y="70740"/>
                  <a:pt x="396287" y="69610"/>
                  <a:pt x="394278" y="68689"/>
                </a:cubicBezTo>
                <a:cubicBezTo>
                  <a:pt x="389506" y="66596"/>
                  <a:pt x="384065" y="65424"/>
                  <a:pt x="377953" y="65173"/>
                </a:cubicBezTo>
                <a:close/>
                <a:moveTo>
                  <a:pt x="6625812" y="65047"/>
                </a:moveTo>
                <a:cubicBezTo>
                  <a:pt x="6619638" y="65298"/>
                  <a:pt x="6613904" y="66470"/>
                  <a:pt x="6608609" y="68563"/>
                </a:cubicBezTo>
                <a:cubicBezTo>
                  <a:pt x="6606370" y="69484"/>
                  <a:pt x="6604098" y="70614"/>
                  <a:pt x="6601796" y="71954"/>
                </a:cubicBezTo>
                <a:cubicBezTo>
                  <a:pt x="6599494" y="73293"/>
                  <a:pt x="6597318" y="74967"/>
                  <a:pt x="6595266" y="76977"/>
                </a:cubicBezTo>
                <a:cubicBezTo>
                  <a:pt x="6593216" y="78986"/>
                  <a:pt x="6591390" y="81351"/>
                  <a:pt x="6589788" y="84072"/>
                </a:cubicBezTo>
                <a:cubicBezTo>
                  <a:pt x="6588188" y="86792"/>
                  <a:pt x="6586948" y="89911"/>
                  <a:pt x="6586068" y="93427"/>
                </a:cubicBezTo>
                <a:lnTo>
                  <a:pt x="6580418" y="116030"/>
                </a:lnTo>
                <a:cubicBezTo>
                  <a:pt x="6579496" y="119714"/>
                  <a:pt x="6579141" y="122978"/>
                  <a:pt x="6579350" y="125825"/>
                </a:cubicBezTo>
                <a:cubicBezTo>
                  <a:pt x="6579560" y="128671"/>
                  <a:pt x="6580182" y="131120"/>
                  <a:pt x="6581218" y="133171"/>
                </a:cubicBezTo>
                <a:cubicBezTo>
                  <a:pt x="6582254" y="135222"/>
                  <a:pt x="6583578" y="136959"/>
                  <a:pt x="6585190" y="138382"/>
                </a:cubicBezTo>
                <a:cubicBezTo>
                  <a:pt x="6586801" y="139805"/>
                  <a:pt x="6588496" y="140977"/>
                  <a:pt x="6590275" y="141898"/>
                </a:cubicBezTo>
                <a:cubicBezTo>
                  <a:pt x="6594502" y="144075"/>
                  <a:pt x="6599641" y="145289"/>
                  <a:pt x="6605689" y="145540"/>
                </a:cubicBezTo>
                <a:cubicBezTo>
                  <a:pt x="6611864" y="145289"/>
                  <a:pt x="6617608" y="144075"/>
                  <a:pt x="6622924" y="141898"/>
                </a:cubicBezTo>
                <a:cubicBezTo>
                  <a:pt x="6625164" y="140977"/>
                  <a:pt x="6627445" y="139805"/>
                  <a:pt x="6629768" y="138382"/>
                </a:cubicBezTo>
                <a:cubicBezTo>
                  <a:pt x="6632091" y="136959"/>
                  <a:pt x="6634284" y="135222"/>
                  <a:pt x="6636345" y="133171"/>
                </a:cubicBezTo>
                <a:cubicBezTo>
                  <a:pt x="6638406" y="131120"/>
                  <a:pt x="6640254" y="128671"/>
                  <a:pt x="6641886" y="125825"/>
                </a:cubicBezTo>
                <a:cubicBezTo>
                  <a:pt x="6643518" y="122978"/>
                  <a:pt x="6644795" y="119714"/>
                  <a:pt x="6645716" y="116030"/>
                </a:cubicBezTo>
                <a:lnTo>
                  <a:pt x="6651366" y="93427"/>
                </a:lnTo>
                <a:cubicBezTo>
                  <a:pt x="6652246" y="89911"/>
                  <a:pt x="6652565" y="86792"/>
                  <a:pt x="6652324" y="84072"/>
                </a:cubicBezTo>
                <a:cubicBezTo>
                  <a:pt x="6652084" y="81351"/>
                  <a:pt x="6651440" y="78986"/>
                  <a:pt x="6650394" y="76977"/>
                </a:cubicBezTo>
                <a:cubicBezTo>
                  <a:pt x="6649347" y="74967"/>
                  <a:pt x="6648008" y="73293"/>
                  <a:pt x="6646375" y="71954"/>
                </a:cubicBezTo>
                <a:cubicBezTo>
                  <a:pt x="6644742" y="70614"/>
                  <a:pt x="6643037" y="69484"/>
                  <a:pt x="6641258" y="68563"/>
                </a:cubicBezTo>
                <a:cubicBezTo>
                  <a:pt x="6637010" y="66470"/>
                  <a:pt x="6631861" y="65298"/>
                  <a:pt x="6625812" y="65047"/>
                </a:cubicBezTo>
                <a:close/>
                <a:moveTo>
                  <a:pt x="3038944" y="65047"/>
                </a:moveTo>
                <a:cubicBezTo>
                  <a:pt x="3032833" y="65298"/>
                  <a:pt x="3027392" y="66470"/>
                  <a:pt x="3022620" y="68563"/>
                </a:cubicBezTo>
                <a:cubicBezTo>
                  <a:pt x="3020611" y="69484"/>
                  <a:pt x="3018622" y="70614"/>
                  <a:pt x="3016655" y="71954"/>
                </a:cubicBezTo>
                <a:cubicBezTo>
                  <a:pt x="3014688" y="73293"/>
                  <a:pt x="3012930" y="74967"/>
                  <a:pt x="3011381" y="76977"/>
                </a:cubicBezTo>
                <a:cubicBezTo>
                  <a:pt x="3009832" y="78986"/>
                  <a:pt x="3008597" y="81351"/>
                  <a:pt x="3007676" y="84072"/>
                </a:cubicBezTo>
                <a:cubicBezTo>
                  <a:pt x="3006756" y="86792"/>
                  <a:pt x="3006295" y="89911"/>
                  <a:pt x="3006295" y="93427"/>
                </a:cubicBezTo>
                <a:lnTo>
                  <a:pt x="3006295" y="116030"/>
                </a:lnTo>
                <a:cubicBezTo>
                  <a:pt x="3006295" y="119714"/>
                  <a:pt x="3006756" y="122978"/>
                  <a:pt x="3007676" y="125825"/>
                </a:cubicBezTo>
                <a:cubicBezTo>
                  <a:pt x="3008597" y="128671"/>
                  <a:pt x="3009832" y="131120"/>
                  <a:pt x="3011381" y="133171"/>
                </a:cubicBezTo>
                <a:cubicBezTo>
                  <a:pt x="3012930" y="135222"/>
                  <a:pt x="3014688" y="136959"/>
                  <a:pt x="3016655" y="138382"/>
                </a:cubicBezTo>
                <a:cubicBezTo>
                  <a:pt x="3018622" y="139805"/>
                  <a:pt x="3020611" y="140977"/>
                  <a:pt x="3022620" y="141898"/>
                </a:cubicBezTo>
                <a:cubicBezTo>
                  <a:pt x="3027392" y="144075"/>
                  <a:pt x="3032833" y="145289"/>
                  <a:pt x="3038944" y="145540"/>
                </a:cubicBezTo>
                <a:cubicBezTo>
                  <a:pt x="3045056" y="145289"/>
                  <a:pt x="3050497" y="144075"/>
                  <a:pt x="3055269" y="141898"/>
                </a:cubicBezTo>
                <a:cubicBezTo>
                  <a:pt x="3057278" y="140977"/>
                  <a:pt x="3059266" y="139805"/>
                  <a:pt x="3061234" y="138382"/>
                </a:cubicBezTo>
                <a:cubicBezTo>
                  <a:pt x="3063201" y="136959"/>
                  <a:pt x="3064959" y="135222"/>
                  <a:pt x="3066508" y="133171"/>
                </a:cubicBezTo>
                <a:cubicBezTo>
                  <a:pt x="3068056" y="131120"/>
                  <a:pt x="3069291" y="128671"/>
                  <a:pt x="3070212" y="125825"/>
                </a:cubicBezTo>
                <a:cubicBezTo>
                  <a:pt x="3071133" y="122978"/>
                  <a:pt x="3071593" y="119714"/>
                  <a:pt x="3071593" y="116030"/>
                </a:cubicBezTo>
                <a:lnTo>
                  <a:pt x="3071593" y="93427"/>
                </a:lnTo>
                <a:cubicBezTo>
                  <a:pt x="3071593" y="89911"/>
                  <a:pt x="3071133" y="86792"/>
                  <a:pt x="3070212" y="84072"/>
                </a:cubicBezTo>
                <a:cubicBezTo>
                  <a:pt x="3069291" y="81351"/>
                  <a:pt x="3068056" y="78986"/>
                  <a:pt x="3066508" y="76977"/>
                </a:cubicBezTo>
                <a:cubicBezTo>
                  <a:pt x="3064959" y="74967"/>
                  <a:pt x="3063201" y="73293"/>
                  <a:pt x="3061234" y="71954"/>
                </a:cubicBezTo>
                <a:cubicBezTo>
                  <a:pt x="3059266" y="70614"/>
                  <a:pt x="3057278" y="69484"/>
                  <a:pt x="3055269" y="68563"/>
                </a:cubicBezTo>
                <a:cubicBezTo>
                  <a:pt x="3050497" y="66470"/>
                  <a:pt x="3045056" y="65298"/>
                  <a:pt x="3038944" y="65047"/>
                </a:cubicBezTo>
                <a:close/>
                <a:moveTo>
                  <a:pt x="6705342" y="46337"/>
                </a:moveTo>
                <a:lnTo>
                  <a:pt x="6725433" y="46337"/>
                </a:lnTo>
                <a:lnTo>
                  <a:pt x="6696237" y="163120"/>
                </a:lnTo>
                <a:lnTo>
                  <a:pt x="6676146" y="163120"/>
                </a:lnTo>
                <a:close/>
                <a:moveTo>
                  <a:pt x="6450282" y="46337"/>
                </a:moveTo>
                <a:lnTo>
                  <a:pt x="6470374" y="46337"/>
                </a:lnTo>
                <a:lnTo>
                  <a:pt x="6452951" y="116030"/>
                </a:lnTo>
                <a:cubicBezTo>
                  <a:pt x="6452072" y="119546"/>
                  <a:pt x="6451752" y="122665"/>
                  <a:pt x="6451994" y="125385"/>
                </a:cubicBezTo>
                <a:cubicBezTo>
                  <a:pt x="6452234" y="128106"/>
                  <a:pt x="6452883" y="130450"/>
                  <a:pt x="6453940" y="132417"/>
                </a:cubicBezTo>
                <a:cubicBezTo>
                  <a:pt x="6454996" y="134385"/>
                  <a:pt x="6456336" y="136059"/>
                  <a:pt x="6457958" y="137440"/>
                </a:cubicBezTo>
                <a:cubicBezTo>
                  <a:pt x="6459580" y="138822"/>
                  <a:pt x="6461291" y="139931"/>
                  <a:pt x="6463091" y="140768"/>
                </a:cubicBezTo>
                <a:cubicBezTo>
                  <a:pt x="6467340" y="142861"/>
                  <a:pt x="6472488" y="144033"/>
                  <a:pt x="6478536" y="144284"/>
                </a:cubicBezTo>
                <a:cubicBezTo>
                  <a:pt x="6484710" y="144033"/>
                  <a:pt x="6490445" y="142861"/>
                  <a:pt x="6495740" y="140768"/>
                </a:cubicBezTo>
                <a:cubicBezTo>
                  <a:pt x="6497958" y="139931"/>
                  <a:pt x="6500224" y="138822"/>
                  <a:pt x="6502537" y="137440"/>
                </a:cubicBezTo>
                <a:cubicBezTo>
                  <a:pt x="6504850" y="136059"/>
                  <a:pt x="6507026" y="134385"/>
                  <a:pt x="6509066" y="132417"/>
                </a:cubicBezTo>
                <a:cubicBezTo>
                  <a:pt x="6511107" y="130450"/>
                  <a:pt x="6512928" y="128106"/>
                  <a:pt x="6514529" y="125385"/>
                </a:cubicBezTo>
                <a:cubicBezTo>
                  <a:pt x="6516130" y="122665"/>
                  <a:pt x="6517370" y="119546"/>
                  <a:pt x="6518249" y="116030"/>
                </a:cubicBezTo>
                <a:lnTo>
                  <a:pt x="6535672" y="46337"/>
                </a:lnTo>
                <a:lnTo>
                  <a:pt x="6555764" y="46337"/>
                </a:lnTo>
                <a:lnTo>
                  <a:pt x="6538341" y="116030"/>
                </a:lnTo>
                <a:cubicBezTo>
                  <a:pt x="6535306" y="125155"/>
                  <a:pt x="6530901" y="133234"/>
                  <a:pt x="6525124" y="140266"/>
                </a:cubicBezTo>
                <a:cubicBezTo>
                  <a:pt x="6522696" y="143280"/>
                  <a:pt x="6519824" y="146231"/>
                  <a:pt x="6516507" y="149119"/>
                </a:cubicBezTo>
                <a:cubicBezTo>
                  <a:pt x="6513190" y="152007"/>
                  <a:pt x="6509406" y="154581"/>
                  <a:pt x="6505158" y="156842"/>
                </a:cubicBezTo>
                <a:cubicBezTo>
                  <a:pt x="6500910" y="159102"/>
                  <a:pt x="6496164" y="160923"/>
                  <a:pt x="6490921" y="162304"/>
                </a:cubicBezTo>
                <a:cubicBezTo>
                  <a:pt x="6485678" y="163685"/>
                  <a:pt x="6479876" y="164376"/>
                  <a:pt x="6473514" y="164376"/>
                </a:cubicBezTo>
                <a:cubicBezTo>
                  <a:pt x="6467068" y="164376"/>
                  <a:pt x="6461568" y="163685"/>
                  <a:pt x="6457016" y="162304"/>
                </a:cubicBezTo>
                <a:cubicBezTo>
                  <a:pt x="6452464" y="160923"/>
                  <a:pt x="6448629" y="159102"/>
                  <a:pt x="6445510" y="156842"/>
                </a:cubicBezTo>
                <a:cubicBezTo>
                  <a:pt x="6442392" y="154581"/>
                  <a:pt x="6439918" y="152007"/>
                  <a:pt x="6438086" y="149119"/>
                </a:cubicBezTo>
                <a:cubicBezTo>
                  <a:pt x="6436255" y="146231"/>
                  <a:pt x="6434878" y="143280"/>
                  <a:pt x="6433958" y="140266"/>
                </a:cubicBezTo>
                <a:cubicBezTo>
                  <a:pt x="6431698" y="133234"/>
                  <a:pt x="6431332" y="125155"/>
                  <a:pt x="6432859" y="116030"/>
                </a:cubicBezTo>
                <a:close/>
                <a:moveTo>
                  <a:pt x="5126308" y="46337"/>
                </a:moveTo>
                <a:lnTo>
                  <a:pt x="5146399" y="46337"/>
                </a:lnTo>
                <a:lnTo>
                  <a:pt x="5128976" y="116030"/>
                </a:lnTo>
                <a:cubicBezTo>
                  <a:pt x="5128097" y="119546"/>
                  <a:pt x="5127778" y="122665"/>
                  <a:pt x="5128018" y="125385"/>
                </a:cubicBezTo>
                <a:cubicBezTo>
                  <a:pt x="5128259" y="128106"/>
                  <a:pt x="5128908" y="130450"/>
                  <a:pt x="5129965" y="132417"/>
                </a:cubicBezTo>
                <a:cubicBezTo>
                  <a:pt x="5131022" y="134385"/>
                  <a:pt x="5132361" y="136059"/>
                  <a:pt x="5133983" y="137440"/>
                </a:cubicBezTo>
                <a:cubicBezTo>
                  <a:pt x="5135605" y="138822"/>
                  <a:pt x="5137316" y="139931"/>
                  <a:pt x="5139116" y="140768"/>
                </a:cubicBezTo>
                <a:cubicBezTo>
                  <a:pt x="5143364" y="142861"/>
                  <a:pt x="5148513" y="144033"/>
                  <a:pt x="5154562" y="144284"/>
                </a:cubicBezTo>
                <a:cubicBezTo>
                  <a:pt x="5160736" y="144033"/>
                  <a:pt x="5166470" y="142861"/>
                  <a:pt x="5171765" y="140768"/>
                </a:cubicBezTo>
                <a:cubicBezTo>
                  <a:pt x="5173984" y="139931"/>
                  <a:pt x="5176249" y="138822"/>
                  <a:pt x="5178562" y="137440"/>
                </a:cubicBezTo>
                <a:cubicBezTo>
                  <a:pt x="5180874" y="136059"/>
                  <a:pt x="5183051" y="134385"/>
                  <a:pt x="5185092" y="132417"/>
                </a:cubicBezTo>
                <a:cubicBezTo>
                  <a:pt x="5187132" y="130450"/>
                  <a:pt x="5188953" y="128106"/>
                  <a:pt x="5190554" y="125385"/>
                </a:cubicBezTo>
                <a:cubicBezTo>
                  <a:pt x="5192155" y="122665"/>
                  <a:pt x="5193395" y="119546"/>
                  <a:pt x="5194274" y="116030"/>
                </a:cubicBezTo>
                <a:lnTo>
                  <a:pt x="5211698" y="46337"/>
                </a:lnTo>
                <a:lnTo>
                  <a:pt x="5231790" y="46337"/>
                </a:lnTo>
                <a:lnTo>
                  <a:pt x="5214366" y="116030"/>
                </a:lnTo>
                <a:cubicBezTo>
                  <a:pt x="5211332" y="125155"/>
                  <a:pt x="5206926" y="133234"/>
                  <a:pt x="5201150" y="140266"/>
                </a:cubicBezTo>
                <a:cubicBezTo>
                  <a:pt x="5198722" y="143280"/>
                  <a:pt x="5195849" y="146231"/>
                  <a:pt x="5192532" y="149119"/>
                </a:cubicBezTo>
                <a:cubicBezTo>
                  <a:pt x="5189214" y="152007"/>
                  <a:pt x="5185432" y="154581"/>
                  <a:pt x="5181183" y="156842"/>
                </a:cubicBezTo>
                <a:cubicBezTo>
                  <a:pt x="5176934" y="159102"/>
                  <a:pt x="5172189" y="160923"/>
                  <a:pt x="5166946" y="162304"/>
                </a:cubicBezTo>
                <a:cubicBezTo>
                  <a:pt x="5161704" y="163685"/>
                  <a:pt x="5155901" y="164376"/>
                  <a:pt x="5149538" y="164376"/>
                </a:cubicBezTo>
                <a:cubicBezTo>
                  <a:pt x="5143092" y="164376"/>
                  <a:pt x="5137594" y="163685"/>
                  <a:pt x="5133042" y="162304"/>
                </a:cubicBezTo>
                <a:cubicBezTo>
                  <a:pt x="5128490" y="160923"/>
                  <a:pt x="5124654" y="159102"/>
                  <a:pt x="5121536" y="156842"/>
                </a:cubicBezTo>
                <a:cubicBezTo>
                  <a:pt x="5118417" y="154581"/>
                  <a:pt x="5115942" y="152007"/>
                  <a:pt x="5114111" y="149119"/>
                </a:cubicBezTo>
                <a:cubicBezTo>
                  <a:pt x="5112280" y="146231"/>
                  <a:pt x="5110904" y="143280"/>
                  <a:pt x="5109983" y="140266"/>
                </a:cubicBezTo>
                <a:cubicBezTo>
                  <a:pt x="5107722" y="133234"/>
                  <a:pt x="5107356" y="125155"/>
                  <a:pt x="5108884" y="116030"/>
                </a:cubicBezTo>
                <a:close/>
                <a:moveTo>
                  <a:pt x="3735037" y="46337"/>
                </a:moveTo>
                <a:lnTo>
                  <a:pt x="3755128" y="46337"/>
                </a:lnTo>
                <a:lnTo>
                  <a:pt x="3755128" y="116030"/>
                </a:lnTo>
                <a:cubicBezTo>
                  <a:pt x="3755128" y="119546"/>
                  <a:pt x="3755589" y="122665"/>
                  <a:pt x="3756510" y="125385"/>
                </a:cubicBezTo>
                <a:cubicBezTo>
                  <a:pt x="3757431" y="128106"/>
                  <a:pt x="3758665" y="130450"/>
                  <a:pt x="3760214" y="132417"/>
                </a:cubicBezTo>
                <a:cubicBezTo>
                  <a:pt x="3761763" y="134385"/>
                  <a:pt x="3763521" y="136059"/>
                  <a:pt x="3765488" y="137440"/>
                </a:cubicBezTo>
                <a:cubicBezTo>
                  <a:pt x="3767456" y="138822"/>
                  <a:pt x="3769444" y="139931"/>
                  <a:pt x="3771453" y="140768"/>
                </a:cubicBezTo>
                <a:cubicBezTo>
                  <a:pt x="3776225" y="142861"/>
                  <a:pt x="3781666" y="144033"/>
                  <a:pt x="3787778" y="144284"/>
                </a:cubicBezTo>
                <a:cubicBezTo>
                  <a:pt x="3793889" y="144033"/>
                  <a:pt x="3799330" y="142861"/>
                  <a:pt x="3804102" y="140768"/>
                </a:cubicBezTo>
                <a:cubicBezTo>
                  <a:pt x="3806111" y="139931"/>
                  <a:pt x="3808100" y="138822"/>
                  <a:pt x="3810067" y="137440"/>
                </a:cubicBezTo>
                <a:cubicBezTo>
                  <a:pt x="3812034" y="136059"/>
                  <a:pt x="3813792" y="134385"/>
                  <a:pt x="3815341" y="132417"/>
                </a:cubicBezTo>
                <a:cubicBezTo>
                  <a:pt x="3816890" y="130450"/>
                  <a:pt x="3818125" y="128106"/>
                  <a:pt x="3819046" y="125385"/>
                </a:cubicBezTo>
                <a:cubicBezTo>
                  <a:pt x="3819966" y="122665"/>
                  <a:pt x="3820427" y="119546"/>
                  <a:pt x="3820427" y="116030"/>
                </a:cubicBezTo>
                <a:lnTo>
                  <a:pt x="3820427" y="46337"/>
                </a:lnTo>
                <a:lnTo>
                  <a:pt x="3840519" y="46337"/>
                </a:lnTo>
                <a:lnTo>
                  <a:pt x="3840519" y="116030"/>
                </a:lnTo>
                <a:cubicBezTo>
                  <a:pt x="3839765" y="125155"/>
                  <a:pt x="3837379" y="133234"/>
                  <a:pt x="3833361" y="140266"/>
                </a:cubicBezTo>
                <a:cubicBezTo>
                  <a:pt x="3831687" y="143280"/>
                  <a:pt x="3829552" y="146231"/>
                  <a:pt x="3826957" y="149119"/>
                </a:cubicBezTo>
                <a:cubicBezTo>
                  <a:pt x="3824361" y="152007"/>
                  <a:pt x="3821222" y="154581"/>
                  <a:pt x="3817539" y="156842"/>
                </a:cubicBezTo>
                <a:cubicBezTo>
                  <a:pt x="3813855" y="159102"/>
                  <a:pt x="3809565" y="160923"/>
                  <a:pt x="3804667" y="162304"/>
                </a:cubicBezTo>
                <a:cubicBezTo>
                  <a:pt x="3799770" y="163685"/>
                  <a:pt x="3794140" y="164376"/>
                  <a:pt x="3787778" y="164376"/>
                </a:cubicBezTo>
                <a:cubicBezTo>
                  <a:pt x="3781332" y="164376"/>
                  <a:pt x="3775660" y="163685"/>
                  <a:pt x="3770762" y="162304"/>
                </a:cubicBezTo>
                <a:cubicBezTo>
                  <a:pt x="3765865" y="160923"/>
                  <a:pt x="3761575" y="159102"/>
                  <a:pt x="3757891" y="156842"/>
                </a:cubicBezTo>
                <a:cubicBezTo>
                  <a:pt x="3754208" y="154581"/>
                  <a:pt x="3751089" y="152007"/>
                  <a:pt x="3748536" y="149119"/>
                </a:cubicBezTo>
                <a:cubicBezTo>
                  <a:pt x="3745983" y="146231"/>
                  <a:pt x="3743869" y="143280"/>
                  <a:pt x="3742194" y="140266"/>
                </a:cubicBezTo>
                <a:cubicBezTo>
                  <a:pt x="3738176" y="133234"/>
                  <a:pt x="3735790" y="125155"/>
                  <a:pt x="3735037" y="116030"/>
                </a:cubicBezTo>
                <a:close/>
                <a:moveTo>
                  <a:pt x="2161296" y="46337"/>
                </a:moveTo>
                <a:lnTo>
                  <a:pt x="2181387" y="46337"/>
                </a:lnTo>
                <a:lnTo>
                  <a:pt x="2181387" y="163120"/>
                </a:lnTo>
                <a:lnTo>
                  <a:pt x="2161296" y="163120"/>
                </a:lnTo>
                <a:close/>
                <a:moveTo>
                  <a:pt x="1237371" y="46337"/>
                </a:moveTo>
                <a:lnTo>
                  <a:pt x="1257463" y="46337"/>
                </a:lnTo>
                <a:lnTo>
                  <a:pt x="1257463" y="163120"/>
                </a:lnTo>
                <a:lnTo>
                  <a:pt x="1237371" y="163120"/>
                </a:lnTo>
                <a:close/>
                <a:moveTo>
                  <a:pt x="446796" y="46337"/>
                </a:moveTo>
                <a:lnTo>
                  <a:pt x="466888" y="46337"/>
                </a:lnTo>
                <a:lnTo>
                  <a:pt x="466888" y="163120"/>
                </a:lnTo>
                <a:lnTo>
                  <a:pt x="446796" y="163120"/>
                </a:lnTo>
                <a:close/>
                <a:moveTo>
                  <a:pt x="284871" y="46337"/>
                </a:moveTo>
                <a:lnTo>
                  <a:pt x="304963" y="46337"/>
                </a:lnTo>
                <a:lnTo>
                  <a:pt x="304963" y="163120"/>
                </a:lnTo>
                <a:lnTo>
                  <a:pt x="284871" y="163120"/>
                </a:lnTo>
                <a:close/>
                <a:moveTo>
                  <a:pt x="7121081" y="45081"/>
                </a:moveTo>
                <a:cubicBezTo>
                  <a:pt x="7128364" y="45081"/>
                  <a:pt x="7134444" y="45960"/>
                  <a:pt x="7139320" y="47718"/>
                </a:cubicBezTo>
                <a:cubicBezTo>
                  <a:pt x="7144197" y="49476"/>
                  <a:pt x="7148216" y="51736"/>
                  <a:pt x="7151376" y="54499"/>
                </a:cubicBezTo>
                <a:lnTo>
                  <a:pt x="7153416" y="46337"/>
                </a:lnTo>
                <a:lnTo>
                  <a:pt x="7173508" y="46337"/>
                </a:lnTo>
                <a:lnTo>
                  <a:pt x="7144312" y="163120"/>
                </a:lnTo>
                <a:lnTo>
                  <a:pt x="7124220" y="163120"/>
                </a:lnTo>
                <a:lnTo>
                  <a:pt x="7126261" y="154958"/>
                </a:lnTo>
                <a:cubicBezTo>
                  <a:pt x="7121720" y="157721"/>
                  <a:pt x="7116571" y="159981"/>
                  <a:pt x="7110816" y="161739"/>
                </a:cubicBezTo>
                <a:cubicBezTo>
                  <a:pt x="7105060" y="163497"/>
                  <a:pt x="7098540" y="164376"/>
                  <a:pt x="7091258" y="164376"/>
                </a:cubicBezTo>
                <a:cubicBezTo>
                  <a:pt x="7084811" y="164376"/>
                  <a:pt x="7079312" y="163685"/>
                  <a:pt x="7074760" y="162304"/>
                </a:cubicBezTo>
                <a:cubicBezTo>
                  <a:pt x="7070208" y="160923"/>
                  <a:pt x="7066372" y="159102"/>
                  <a:pt x="7063254" y="156842"/>
                </a:cubicBezTo>
                <a:cubicBezTo>
                  <a:pt x="7060136" y="154581"/>
                  <a:pt x="7057661" y="152007"/>
                  <a:pt x="7055830" y="149119"/>
                </a:cubicBezTo>
                <a:cubicBezTo>
                  <a:pt x="7053998" y="146231"/>
                  <a:pt x="7052622" y="143280"/>
                  <a:pt x="7051702" y="140266"/>
                </a:cubicBezTo>
                <a:cubicBezTo>
                  <a:pt x="7049441" y="133234"/>
                  <a:pt x="7049075" y="125155"/>
                  <a:pt x="7050603" y="116030"/>
                </a:cubicBezTo>
                <a:lnTo>
                  <a:pt x="7056254" y="93427"/>
                </a:lnTo>
                <a:cubicBezTo>
                  <a:pt x="7059268" y="84386"/>
                  <a:pt x="7063662" y="76349"/>
                  <a:pt x="7069439" y="69317"/>
                </a:cubicBezTo>
                <a:cubicBezTo>
                  <a:pt x="7071866" y="66303"/>
                  <a:pt x="7074718" y="63352"/>
                  <a:pt x="7077994" y="60464"/>
                </a:cubicBezTo>
                <a:cubicBezTo>
                  <a:pt x="7081269" y="57576"/>
                  <a:pt x="7085036" y="54980"/>
                  <a:pt x="7089295" y="52678"/>
                </a:cubicBezTo>
                <a:cubicBezTo>
                  <a:pt x="7093554" y="50376"/>
                  <a:pt x="7098305" y="48534"/>
                  <a:pt x="7103548" y="47153"/>
                </a:cubicBezTo>
                <a:cubicBezTo>
                  <a:pt x="7108790" y="45772"/>
                  <a:pt x="7114635" y="45081"/>
                  <a:pt x="7121081" y="45081"/>
                </a:cubicBezTo>
                <a:close/>
                <a:moveTo>
                  <a:pt x="7021292" y="45081"/>
                </a:moveTo>
                <a:cubicBezTo>
                  <a:pt x="7025059" y="45081"/>
                  <a:pt x="7028434" y="45479"/>
                  <a:pt x="7031416" y="46274"/>
                </a:cubicBezTo>
                <a:cubicBezTo>
                  <a:pt x="7034398" y="47069"/>
                  <a:pt x="7037166" y="48137"/>
                  <a:pt x="7039720" y="49476"/>
                </a:cubicBezTo>
                <a:cubicBezTo>
                  <a:pt x="7042273" y="50815"/>
                  <a:pt x="7044758" y="52343"/>
                  <a:pt x="7047176" y="54059"/>
                </a:cubicBezTo>
                <a:cubicBezTo>
                  <a:pt x="7049593" y="55776"/>
                  <a:pt x="7052120" y="57555"/>
                  <a:pt x="7054757" y="59396"/>
                </a:cubicBezTo>
                <a:lnTo>
                  <a:pt x="7040850" y="74842"/>
                </a:lnTo>
                <a:cubicBezTo>
                  <a:pt x="7035136" y="70572"/>
                  <a:pt x="7030228" y="67517"/>
                  <a:pt x="7026126" y="65675"/>
                </a:cubicBezTo>
                <a:cubicBezTo>
                  <a:pt x="7022024" y="63833"/>
                  <a:pt x="7018927" y="62912"/>
                  <a:pt x="7016834" y="62912"/>
                </a:cubicBezTo>
                <a:cubicBezTo>
                  <a:pt x="7014908" y="62912"/>
                  <a:pt x="7012946" y="63226"/>
                  <a:pt x="7010948" y="63854"/>
                </a:cubicBezTo>
                <a:cubicBezTo>
                  <a:pt x="7008949" y="64482"/>
                  <a:pt x="7007123" y="65340"/>
                  <a:pt x="7005470" y="66428"/>
                </a:cubicBezTo>
                <a:cubicBezTo>
                  <a:pt x="7003816" y="67517"/>
                  <a:pt x="7002372" y="68856"/>
                  <a:pt x="7001137" y="70447"/>
                </a:cubicBezTo>
                <a:cubicBezTo>
                  <a:pt x="6999902" y="72037"/>
                  <a:pt x="6999055" y="73754"/>
                  <a:pt x="6998594" y="75595"/>
                </a:cubicBezTo>
                <a:cubicBezTo>
                  <a:pt x="6997882" y="78442"/>
                  <a:pt x="6997882" y="80953"/>
                  <a:pt x="6998594" y="83130"/>
                </a:cubicBezTo>
                <a:cubicBezTo>
                  <a:pt x="6999306" y="85306"/>
                  <a:pt x="7000457" y="87232"/>
                  <a:pt x="7002048" y="88906"/>
                </a:cubicBezTo>
                <a:cubicBezTo>
                  <a:pt x="7003638" y="90580"/>
                  <a:pt x="7005558" y="92108"/>
                  <a:pt x="7007808" y="93490"/>
                </a:cubicBezTo>
                <a:cubicBezTo>
                  <a:pt x="7010058" y="94871"/>
                  <a:pt x="7012408" y="96189"/>
                  <a:pt x="7014856" y="97445"/>
                </a:cubicBezTo>
                <a:cubicBezTo>
                  <a:pt x="7017828" y="98952"/>
                  <a:pt x="7020826" y="100689"/>
                  <a:pt x="7023850" y="102656"/>
                </a:cubicBezTo>
                <a:cubicBezTo>
                  <a:pt x="7026874" y="104624"/>
                  <a:pt x="7029464" y="106989"/>
                  <a:pt x="7031620" y="109751"/>
                </a:cubicBezTo>
                <a:cubicBezTo>
                  <a:pt x="7033776" y="112514"/>
                  <a:pt x="7035283" y="115779"/>
                  <a:pt x="7036141" y="119546"/>
                </a:cubicBezTo>
                <a:cubicBezTo>
                  <a:pt x="7036999" y="123313"/>
                  <a:pt x="7036790" y="127750"/>
                  <a:pt x="7035513" y="132857"/>
                </a:cubicBezTo>
                <a:lnTo>
                  <a:pt x="7035356" y="133485"/>
                </a:lnTo>
                <a:cubicBezTo>
                  <a:pt x="7034016" y="138843"/>
                  <a:pt x="7031898" y="143468"/>
                  <a:pt x="7028999" y="147361"/>
                </a:cubicBezTo>
                <a:cubicBezTo>
                  <a:pt x="7026100" y="151254"/>
                  <a:pt x="7022704" y="154456"/>
                  <a:pt x="7018812" y="156967"/>
                </a:cubicBezTo>
                <a:cubicBezTo>
                  <a:pt x="7014919" y="159479"/>
                  <a:pt x="7010623" y="161341"/>
                  <a:pt x="7005924" y="162555"/>
                </a:cubicBezTo>
                <a:cubicBezTo>
                  <a:pt x="7001226" y="163769"/>
                  <a:pt x="6996408" y="164376"/>
                  <a:pt x="6991468" y="164376"/>
                </a:cubicBezTo>
                <a:cubicBezTo>
                  <a:pt x="6985692" y="164376"/>
                  <a:pt x="6980710" y="163706"/>
                  <a:pt x="6976524" y="162367"/>
                </a:cubicBezTo>
                <a:cubicBezTo>
                  <a:pt x="6972339" y="161027"/>
                  <a:pt x="6968812" y="159479"/>
                  <a:pt x="6965945" y="157721"/>
                </a:cubicBezTo>
                <a:cubicBezTo>
                  <a:pt x="6963078" y="155963"/>
                  <a:pt x="6960838" y="154205"/>
                  <a:pt x="6959227" y="152446"/>
                </a:cubicBezTo>
                <a:cubicBezTo>
                  <a:pt x="6957616" y="150688"/>
                  <a:pt x="6956506" y="149349"/>
                  <a:pt x="6955900" y="148428"/>
                </a:cubicBezTo>
                <a:lnTo>
                  <a:pt x="6970906" y="136624"/>
                </a:lnTo>
                <a:cubicBezTo>
                  <a:pt x="6972098" y="137880"/>
                  <a:pt x="6973605" y="139136"/>
                  <a:pt x="6975426" y="140391"/>
                </a:cubicBezTo>
                <a:cubicBezTo>
                  <a:pt x="6977247" y="141647"/>
                  <a:pt x="6979250" y="142756"/>
                  <a:pt x="6981438" y="143719"/>
                </a:cubicBezTo>
                <a:cubicBezTo>
                  <a:pt x="6983625" y="144682"/>
                  <a:pt x="6985916" y="145477"/>
                  <a:pt x="6988313" y="146105"/>
                </a:cubicBezTo>
                <a:cubicBezTo>
                  <a:pt x="6990710" y="146733"/>
                  <a:pt x="6993164" y="147047"/>
                  <a:pt x="6995674" y="147047"/>
                </a:cubicBezTo>
                <a:cubicBezTo>
                  <a:pt x="7001200" y="147047"/>
                  <a:pt x="7005867" y="145791"/>
                  <a:pt x="7009676" y="143280"/>
                </a:cubicBezTo>
                <a:cubicBezTo>
                  <a:pt x="7013486" y="140768"/>
                  <a:pt x="7015892" y="137503"/>
                  <a:pt x="7016896" y="133485"/>
                </a:cubicBezTo>
                <a:cubicBezTo>
                  <a:pt x="7017504" y="131057"/>
                  <a:pt x="7017482" y="128880"/>
                  <a:pt x="7016834" y="126955"/>
                </a:cubicBezTo>
                <a:cubicBezTo>
                  <a:pt x="7016185" y="125030"/>
                  <a:pt x="7015138" y="123272"/>
                  <a:pt x="7013694" y="121681"/>
                </a:cubicBezTo>
                <a:cubicBezTo>
                  <a:pt x="7012250" y="120090"/>
                  <a:pt x="7010508" y="118688"/>
                  <a:pt x="7008468" y="117474"/>
                </a:cubicBezTo>
                <a:cubicBezTo>
                  <a:pt x="7006427" y="116260"/>
                  <a:pt x="7004287" y="115109"/>
                  <a:pt x="7002048" y="114021"/>
                </a:cubicBezTo>
                <a:cubicBezTo>
                  <a:pt x="6998908" y="112514"/>
                  <a:pt x="6995738" y="110798"/>
                  <a:pt x="6992536" y="108872"/>
                </a:cubicBezTo>
                <a:cubicBezTo>
                  <a:pt x="6989334" y="106947"/>
                  <a:pt x="6986586" y="104540"/>
                  <a:pt x="6984294" y="101652"/>
                </a:cubicBezTo>
                <a:cubicBezTo>
                  <a:pt x="6982003" y="98764"/>
                  <a:pt x="6980396" y="95227"/>
                  <a:pt x="6979476" y="91041"/>
                </a:cubicBezTo>
                <a:cubicBezTo>
                  <a:pt x="6978555" y="86855"/>
                  <a:pt x="6978858" y="81707"/>
                  <a:pt x="6980386" y="75595"/>
                </a:cubicBezTo>
                <a:cubicBezTo>
                  <a:pt x="6981788" y="69986"/>
                  <a:pt x="6983960" y="65236"/>
                  <a:pt x="6986900" y="61343"/>
                </a:cubicBezTo>
                <a:cubicBezTo>
                  <a:pt x="6989841" y="57450"/>
                  <a:pt x="6993179" y="54311"/>
                  <a:pt x="6996915" y="51925"/>
                </a:cubicBezTo>
                <a:cubicBezTo>
                  <a:pt x="7000650" y="49539"/>
                  <a:pt x="7004643" y="47802"/>
                  <a:pt x="7008892" y="46713"/>
                </a:cubicBezTo>
                <a:cubicBezTo>
                  <a:pt x="7013140" y="45625"/>
                  <a:pt x="7017274" y="45081"/>
                  <a:pt x="7021292" y="45081"/>
                </a:cubicBezTo>
                <a:close/>
                <a:moveTo>
                  <a:pt x="6922563" y="45081"/>
                </a:moveTo>
                <a:cubicBezTo>
                  <a:pt x="6928926" y="45081"/>
                  <a:pt x="6934382" y="45772"/>
                  <a:pt x="6938934" y="47153"/>
                </a:cubicBezTo>
                <a:cubicBezTo>
                  <a:pt x="6943486" y="48534"/>
                  <a:pt x="6947316" y="50376"/>
                  <a:pt x="6950424" y="52678"/>
                </a:cubicBezTo>
                <a:cubicBezTo>
                  <a:pt x="6953532" y="54980"/>
                  <a:pt x="6956002" y="57576"/>
                  <a:pt x="6957834" y="60464"/>
                </a:cubicBezTo>
                <a:cubicBezTo>
                  <a:pt x="6959664" y="63352"/>
                  <a:pt x="6961041" y="66303"/>
                  <a:pt x="6961962" y="69317"/>
                </a:cubicBezTo>
                <a:cubicBezTo>
                  <a:pt x="6964222" y="76349"/>
                  <a:pt x="6964598" y="84386"/>
                  <a:pt x="6963092" y="93427"/>
                </a:cubicBezTo>
                <a:lnTo>
                  <a:pt x="6957441" y="116030"/>
                </a:lnTo>
                <a:cubicBezTo>
                  <a:pt x="6954406" y="125155"/>
                  <a:pt x="6950001" y="133234"/>
                  <a:pt x="6944224" y="140266"/>
                </a:cubicBezTo>
                <a:cubicBezTo>
                  <a:pt x="6941796" y="143280"/>
                  <a:pt x="6938945" y="146231"/>
                  <a:pt x="6935670" y="149119"/>
                </a:cubicBezTo>
                <a:cubicBezTo>
                  <a:pt x="6932394" y="152007"/>
                  <a:pt x="6928632" y="154581"/>
                  <a:pt x="6924384" y="156842"/>
                </a:cubicBezTo>
                <a:cubicBezTo>
                  <a:pt x="6920135" y="159102"/>
                  <a:pt x="6915390" y="160923"/>
                  <a:pt x="6910147" y="162304"/>
                </a:cubicBezTo>
                <a:cubicBezTo>
                  <a:pt x="6904904" y="163685"/>
                  <a:pt x="6899102" y="164376"/>
                  <a:pt x="6892739" y="164376"/>
                </a:cubicBezTo>
                <a:cubicBezTo>
                  <a:pt x="6886293" y="164376"/>
                  <a:pt x="6880794" y="163685"/>
                  <a:pt x="6876242" y="162304"/>
                </a:cubicBezTo>
                <a:cubicBezTo>
                  <a:pt x="6871690" y="160923"/>
                  <a:pt x="6867854" y="159102"/>
                  <a:pt x="6864736" y="156842"/>
                </a:cubicBezTo>
                <a:cubicBezTo>
                  <a:pt x="6861618" y="154581"/>
                  <a:pt x="6859143" y="152007"/>
                  <a:pt x="6857312" y="149119"/>
                </a:cubicBezTo>
                <a:cubicBezTo>
                  <a:pt x="6855480" y="146231"/>
                  <a:pt x="6854104" y="143280"/>
                  <a:pt x="6853184" y="140266"/>
                </a:cubicBezTo>
                <a:cubicBezTo>
                  <a:pt x="6850923" y="133234"/>
                  <a:pt x="6850557" y="125155"/>
                  <a:pt x="6852084" y="116030"/>
                </a:cubicBezTo>
                <a:lnTo>
                  <a:pt x="6857736" y="93427"/>
                </a:lnTo>
                <a:cubicBezTo>
                  <a:pt x="6860750" y="84386"/>
                  <a:pt x="6865144" y="76349"/>
                  <a:pt x="6870920" y="69317"/>
                </a:cubicBezTo>
                <a:cubicBezTo>
                  <a:pt x="6873348" y="66303"/>
                  <a:pt x="6876200" y="63352"/>
                  <a:pt x="6879476" y="60464"/>
                </a:cubicBezTo>
                <a:cubicBezTo>
                  <a:pt x="6882751" y="57576"/>
                  <a:pt x="6886518" y="54980"/>
                  <a:pt x="6890777" y="52678"/>
                </a:cubicBezTo>
                <a:cubicBezTo>
                  <a:pt x="6895036" y="50376"/>
                  <a:pt x="6899787" y="48534"/>
                  <a:pt x="6905030" y="47153"/>
                </a:cubicBezTo>
                <a:cubicBezTo>
                  <a:pt x="6910272" y="45772"/>
                  <a:pt x="6916117" y="45081"/>
                  <a:pt x="6922563" y="45081"/>
                </a:cubicBezTo>
                <a:close/>
                <a:moveTo>
                  <a:pt x="6802882" y="45081"/>
                </a:moveTo>
                <a:cubicBezTo>
                  <a:pt x="6809244" y="45081"/>
                  <a:pt x="6814702" y="45772"/>
                  <a:pt x="6819254" y="47153"/>
                </a:cubicBezTo>
                <a:cubicBezTo>
                  <a:pt x="6823806" y="48534"/>
                  <a:pt x="6827636" y="50376"/>
                  <a:pt x="6830744" y="52678"/>
                </a:cubicBezTo>
                <a:cubicBezTo>
                  <a:pt x="6833852" y="54980"/>
                  <a:pt x="6836342" y="57576"/>
                  <a:pt x="6838215" y="60464"/>
                </a:cubicBezTo>
                <a:cubicBezTo>
                  <a:pt x="6840088" y="63352"/>
                  <a:pt x="6841486" y="66303"/>
                  <a:pt x="6842406" y="69317"/>
                </a:cubicBezTo>
                <a:cubicBezTo>
                  <a:pt x="6844666" y="76349"/>
                  <a:pt x="6845043" y="84386"/>
                  <a:pt x="6843536" y="93427"/>
                </a:cubicBezTo>
                <a:lnTo>
                  <a:pt x="6826113" y="163120"/>
                </a:lnTo>
                <a:lnTo>
                  <a:pt x="6806021" y="163120"/>
                </a:lnTo>
                <a:lnTo>
                  <a:pt x="6823444" y="93427"/>
                </a:lnTo>
                <a:cubicBezTo>
                  <a:pt x="6824324" y="89911"/>
                  <a:pt x="6824638" y="86813"/>
                  <a:pt x="6824386" y="84134"/>
                </a:cubicBezTo>
                <a:cubicBezTo>
                  <a:pt x="6824135" y="81455"/>
                  <a:pt x="6823481" y="79132"/>
                  <a:pt x="6822424" y="77165"/>
                </a:cubicBezTo>
                <a:cubicBezTo>
                  <a:pt x="6821368" y="75198"/>
                  <a:pt x="6820022" y="73544"/>
                  <a:pt x="6818390" y="72205"/>
                </a:cubicBezTo>
                <a:cubicBezTo>
                  <a:pt x="6816758" y="70865"/>
                  <a:pt x="6815052" y="69735"/>
                  <a:pt x="6813273" y="68814"/>
                </a:cubicBezTo>
                <a:cubicBezTo>
                  <a:pt x="6809024" y="66721"/>
                  <a:pt x="6803876" y="65549"/>
                  <a:pt x="6797828" y="65298"/>
                </a:cubicBezTo>
                <a:cubicBezTo>
                  <a:pt x="6791654" y="65549"/>
                  <a:pt x="6785919" y="66721"/>
                  <a:pt x="6780624" y="68814"/>
                </a:cubicBezTo>
                <a:cubicBezTo>
                  <a:pt x="6778384" y="69735"/>
                  <a:pt x="6776114" y="70865"/>
                  <a:pt x="6773812" y="72205"/>
                </a:cubicBezTo>
                <a:cubicBezTo>
                  <a:pt x="6771510" y="73544"/>
                  <a:pt x="6769338" y="75198"/>
                  <a:pt x="6767298" y="77165"/>
                </a:cubicBezTo>
                <a:cubicBezTo>
                  <a:pt x="6765257" y="79132"/>
                  <a:pt x="6763441" y="81455"/>
                  <a:pt x="6761850" y="84134"/>
                </a:cubicBezTo>
                <a:cubicBezTo>
                  <a:pt x="6760260" y="86813"/>
                  <a:pt x="6759025" y="89911"/>
                  <a:pt x="6758146" y="93427"/>
                </a:cubicBezTo>
                <a:lnTo>
                  <a:pt x="6740723" y="163120"/>
                </a:lnTo>
                <a:lnTo>
                  <a:pt x="6720631" y="163120"/>
                </a:lnTo>
                <a:lnTo>
                  <a:pt x="6749827" y="46337"/>
                </a:lnTo>
                <a:lnTo>
                  <a:pt x="6769919" y="46337"/>
                </a:lnTo>
                <a:lnTo>
                  <a:pt x="6767847" y="54625"/>
                </a:lnTo>
                <a:cubicBezTo>
                  <a:pt x="6772304" y="51862"/>
                  <a:pt x="6777416" y="49581"/>
                  <a:pt x="6783182" y="47781"/>
                </a:cubicBezTo>
                <a:cubicBezTo>
                  <a:pt x="6788948" y="45981"/>
                  <a:pt x="6795515" y="45081"/>
                  <a:pt x="6802882" y="45081"/>
                </a:cubicBezTo>
                <a:close/>
                <a:moveTo>
                  <a:pt x="6630804" y="45081"/>
                </a:moveTo>
                <a:cubicBezTo>
                  <a:pt x="6638088" y="45081"/>
                  <a:pt x="6644172" y="45939"/>
                  <a:pt x="6649060" y="47655"/>
                </a:cubicBezTo>
                <a:cubicBezTo>
                  <a:pt x="6653946" y="49371"/>
                  <a:pt x="6657960" y="51653"/>
                  <a:pt x="6661098" y="54499"/>
                </a:cubicBezTo>
                <a:lnTo>
                  <a:pt x="6663170" y="46211"/>
                </a:lnTo>
                <a:lnTo>
                  <a:pt x="6683262" y="46211"/>
                </a:lnTo>
                <a:lnTo>
                  <a:pt x="6654820" y="159981"/>
                </a:lnTo>
                <a:cubicBezTo>
                  <a:pt x="6651786" y="169106"/>
                  <a:pt x="6647380" y="177184"/>
                  <a:pt x="6641604" y="184217"/>
                </a:cubicBezTo>
                <a:cubicBezTo>
                  <a:pt x="6639176" y="187230"/>
                  <a:pt x="6636303" y="190181"/>
                  <a:pt x="6632986" y="193070"/>
                </a:cubicBezTo>
                <a:cubicBezTo>
                  <a:pt x="6629668" y="195958"/>
                  <a:pt x="6625886" y="198532"/>
                  <a:pt x="6621637" y="200792"/>
                </a:cubicBezTo>
                <a:cubicBezTo>
                  <a:pt x="6617388" y="203053"/>
                  <a:pt x="6612643" y="204873"/>
                  <a:pt x="6607400" y="206255"/>
                </a:cubicBezTo>
                <a:cubicBezTo>
                  <a:pt x="6602158" y="207636"/>
                  <a:pt x="6596355" y="208327"/>
                  <a:pt x="6589992" y="208327"/>
                </a:cubicBezTo>
                <a:cubicBezTo>
                  <a:pt x="6581454" y="208327"/>
                  <a:pt x="6574516" y="207113"/>
                  <a:pt x="6569178" y="204685"/>
                </a:cubicBezTo>
                <a:cubicBezTo>
                  <a:pt x="6563842" y="202257"/>
                  <a:pt x="6559656" y="199244"/>
                  <a:pt x="6556622" y="195644"/>
                </a:cubicBezTo>
                <a:cubicBezTo>
                  <a:pt x="6553586" y="192044"/>
                  <a:pt x="6551510" y="188130"/>
                  <a:pt x="6550390" y="183903"/>
                </a:cubicBezTo>
                <a:cubicBezTo>
                  <a:pt x="6549270" y="179675"/>
                  <a:pt x="6548648" y="175803"/>
                  <a:pt x="6548522" y="172287"/>
                </a:cubicBezTo>
                <a:lnTo>
                  <a:pt x="6568739" y="172287"/>
                </a:lnTo>
                <a:cubicBezTo>
                  <a:pt x="6569598" y="176557"/>
                  <a:pt x="6571413" y="179842"/>
                  <a:pt x="6574186" y="182145"/>
                </a:cubicBezTo>
                <a:cubicBezTo>
                  <a:pt x="6576959" y="184447"/>
                  <a:pt x="6579884" y="186142"/>
                  <a:pt x="6582960" y="187230"/>
                </a:cubicBezTo>
                <a:cubicBezTo>
                  <a:pt x="6586581" y="188486"/>
                  <a:pt x="6590506" y="189198"/>
                  <a:pt x="6594733" y="189365"/>
                </a:cubicBezTo>
                <a:cubicBezTo>
                  <a:pt x="6600907" y="189114"/>
                  <a:pt x="6606652" y="187900"/>
                  <a:pt x="6611968" y="185723"/>
                </a:cubicBezTo>
                <a:cubicBezTo>
                  <a:pt x="6614208" y="184803"/>
                  <a:pt x="6616488" y="183631"/>
                  <a:pt x="6618812" y="182207"/>
                </a:cubicBezTo>
                <a:cubicBezTo>
                  <a:pt x="6621135" y="180784"/>
                  <a:pt x="6623327" y="179047"/>
                  <a:pt x="6625388" y="176996"/>
                </a:cubicBezTo>
                <a:cubicBezTo>
                  <a:pt x="6627450" y="174945"/>
                  <a:pt x="6629292" y="172517"/>
                  <a:pt x="6630914" y="169713"/>
                </a:cubicBezTo>
                <a:cubicBezTo>
                  <a:pt x="6632536" y="166908"/>
                  <a:pt x="6633808" y="163664"/>
                  <a:pt x="6634728" y="159981"/>
                </a:cubicBezTo>
                <a:lnTo>
                  <a:pt x="6635984" y="154958"/>
                </a:lnTo>
                <a:cubicBezTo>
                  <a:pt x="6631463" y="157637"/>
                  <a:pt x="6626320" y="159876"/>
                  <a:pt x="6620554" y="161676"/>
                </a:cubicBezTo>
                <a:cubicBezTo>
                  <a:pt x="6614788" y="163476"/>
                  <a:pt x="6608264" y="164376"/>
                  <a:pt x="6600980" y="164376"/>
                </a:cubicBezTo>
                <a:cubicBezTo>
                  <a:pt x="6594534" y="164376"/>
                  <a:pt x="6589035" y="163685"/>
                  <a:pt x="6584483" y="162304"/>
                </a:cubicBezTo>
                <a:cubicBezTo>
                  <a:pt x="6579931" y="160923"/>
                  <a:pt x="6576096" y="159102"/>
                  <a:pt x="6572978" y="156842"/>
                </a:cubicBezTo>
                <a:cubicBezTo>
                  <a:pt x="6569859" y="154581"/>
                  <a:pt x="6567384" y="152007"/>
                  <a:pt x="6565552" y="149119"/>
                </a:cubicBezTo>
                <a:cubicBezTo>
                  <a:pt x="6563722" y="146231"/>
                  <a:pt x="6562346" y="143280"/>
                  <a:pt x="6561424" y="140266"/>
                </a:cubicBezTo>
                <a:cubicBezTo>
                  <a:pt x="6559164" y="133234"/>
                  <a:pt x="6558798" y="125155"/>
                  <a:pt x="6560326" y="116030"/>
                </a:cubicBezTo>
                <a:lnTo>
                  <a:pt x="6565976" y="93427"/>
                </a:lnTo>
                <a:cubicBezTo>
                  <a:pt x="6568990" y="84386"/>
                  <a:pt x="6573386" y="76349"/>
                  <a:pt x="6579162" y="69317"/>
                </a:cubicBezTo>
                <a:cubicBezTo>
                  <a:pt x="6581590" y="66303"/>
                  <a:pt x="6584441" y="63352"/>
                  <a:pt x="6587716" y="60464"/>
                </a:cubicBezTo>
                <a:cubicBezTo>
                  <a:pt x="6590992" y="57576"/>
                  <a:pt x="6594759" y="54980"/>
                  <a:pt x="6599018" y="52678"/>
                </a:cubicBezTo>
                <a:cubicBezTo>
                  <a:pt x="6603277" y="50376"/>
                  <a:pt x="6608028" y="48534"/>
                  <a:pt x="6613271" y="47153"/>
                </a:cubicBezTo>
                <a:cubicBezTo>
                  <a:pt x="6618514" y="45772"/>
                  <a:pt x="6624358" y="45081"/>
                  <a:pt x="6630804" y="45081"/>
                </a:cubicBezTo>
                <a:close/>
                <a:moveTo>
                  <a:pt x="6439802" y="45081"/>
                </a:moveTo>
                <a:lnTo>
                  <a:pt x="6435092" y="63917"/>
                </a:lnTo>
                <a:cubicBezTo>
                  <a:pt x="6428918" y="64168"/>
                  <a:pt x="6423174" y="65382"/>
                  <a:pt x="6417858" y="67559"/>
                </a:cubicBezTo>
                <a:cubicBezTo>
                  <a:pt x="6415618" y="68480"/>
                  <a:pt x="6413337" y="69652"/>
                  <a:pt x="6411014" y="71075"/>
                </a:cubicBezTo>
                <a:cubicBezTo>
                  <a:pt x="6408691" y="72498"/>
                  <a:pt x="6406494" y="74256"/>
                  <a:pt x="6404422" y="76349"/>
                </a:cubicBezTo>
                <a:cubicBezTo>
                  <a:pt x="6402350" y="78442"/>
                  <a:pt x="6400502" y="80890"/>
                  <a:pt x="6398880" y="83695"/>
                </a:cubicBezTo>
                <a:cubicBezTo>
                  <a:pt x="6397258" y="86499"/>
                  <a:pt x="6395987" y="89743"/>
                  <a:pt x="6395066" y="93427"/>
                </a:cubicBezTo>
                <a:lnTo>
                  <a:pt x="6377642" y="163120"/>
                </a:lnTo>
                <a:lnTo>
                  <a:pt x="6357551" y="163120"/>
                </a:lnTo>
                <a:lnTo>
                  <a:pt x="6386747" y="46337"/>
                </a:lnTo>
                <a:lnTo>
                  <a:pt x="6406838" y="46337"/>
                </a:lnTo>
                <a:lnTo>
                  <a:pt x="6404798" y="54499"/>
                </a:lnTo>
                <a:cubicBezTo>
                  <a:pt x="6409340" y="51736"/>
                  <a:pt x="6414488" y="49476"/>
                  <a:pt x="6420244" y="47718"/>
                </a:cubicBezTo>
                <a:cubicBezTo>
                  <a:pt x="6425999" y="45960"/>
                  <a:pt x="6432518" y="45081"/>
                  <a:pt x="6439802" y="45081"/>
                </a:cubicBezTo>
                <a:close/>
                <a:moveTo>
                  <a:pt x="6322362" y="45081"/>
                </a:moveTo>
                <a:cubicBezTo>
                  <a:pt x="6329311" y="45081"/>
                  <a:pt x="6335197" y="45897"/>
                  <a:pt x="6340021" y="47530"/>
                </a:cubicBezTo>
                <a:cubicBezTo>
                  <a:pt x="6344846" y="49162"/>
                  <a:pt x="6348816" y="51276"/>
                  <a:pt x="6351935" y="53871"/>
                </a:cubicBezTo>
                <a:cubicBezTo>
                  <a:pt x="6355054" y="56466"/>
                  <a:pt x="6357460" y="59396"/>
                  <a:pt x="6359156" y="62661"/>
                </a:cubicBezTo>
                <a:cubicBezTo>
                  <a:pt x="6360850" y="65926"/>
                  <a:pt x="6362064" y="69191"/>
                  <a:pt x="6362797" y="72456"/>
                </a:cubicBezTo>
                <a:cubicBezTo>
                  <a:pt x="6363530" y="75721"/>
                  <a:pt x="6363906" y="78818"/>
                  <a:pt x="6363928" y="81748"/>
                </a:cubicBezTo>
                <a:cubicBezTo>
                  <a:pt x="6363948" y="84679"/>
                  <a:pt x="6363875" y="87148"/>
                  <a:pt x="6363708" y="89157"/>
                </a:cubicBezTo>
                <a:lnTo>
                  <a:pt x="6358998" y="107993"/>
                </a:lnTo>
                <a:lnTo>
                  <a:pt x="6273985" y="107993"/>
                </a:lnTo>
                <a:lnTo>
                  <a:pt x="6271976" y="116030"/>
                </a:lnTo>
                <a:cubicBezTo>
                  <a:pt x="6271055" y="119714"/>
                  <a:pt x="6270699" y="122978"/>
                  <a:pt x="6270908" y="125825"/>
                </a:cubicBezTo>
                <a:cubicBezTo>
                  <a:pt x="6271118" y="128671"/>
                  <a:pt x="6271740" y="131120"/>
                  <a:pt x="6272776" y="133171"/>
                </a:cubicBezTo>
                <a:cubicBezTo>
                  <a:pt x="6273812" y="135222"/>
                  <a:pt x="6275136" y="136959"/>
                  <a:pt x="6276748" y="138382"/>
                </a:cubicBezTo>
                <a:cubicBezTo>
                  <a:pt x="6278359" y="139805"/>
                  <a:pt x="6280054" y="140977"/>
                  <a:pt x="6281834" y="141898"/>
                </a:cubicBezTo>
                <a:cubicBezTo>
                  <a:pt x="6286061" y="144075"/>
                  <a:pt x="6291199" y="145289"/>
                  <a:pt x="6297248" y="145540"/>
                </a:cubicBezTo>
                <a:cubicBezTo>
                  <a:pt x="6302752" y="145289"/>
                  <a:pt x="6308036" y="144242"/>
                  <a:pt x="6313102" y="142401"/>
                </a:cubicBezTo>
                <a:cubicBezTo>
                  <a:pt x="6315215" y="141647"/>
                  <a:pt x="6317366" y="140663"/>
                  <a:pt x="6319552" y="139450"/>
                </a:cubicBezTo>
                <a:cubicBezTo>
                  <a:pt x="6321740" y="138236"/>
                  <a:pt x="6323848" y="136750"/>
                  <a:pt x="6325878" y="134992"/>
                </a:cubicBezTo>
                <a:cubicBezTo>
                  <a:pt x="6327908" y="133234"/>
                  <a:pt x="6329787" y="131162"/>
                  <a:pt x="6331514" y="128776"/>
                </a:cubicBezTo>
                <a:cubicBezTo>
                  <a:pt x="6333240" y="126390"/>
                  <a:pt x="6334710" y="123606"/>
                  <a:pt x="6335924" y="120425"/>
                </a:cubicBezTo>
                <a:lnTo>
                  <a:pt x="6355890" y="120425"/>
                </a:lnTo>
                <a:cubicBezTo>
                  <a:pt x="6355074" y="122351"/>
                  <a:pt x="6353918" y="124799"/>
                  <a:pt x="6352422" y="127771"/>
                </a:cubicBezTo>
                <a:cubicBezTo>
                  <a:pt x="6350925" y="130743"/>
                  <a:pt x="6349000" y="133841"/>
                  <a:pt x="6346645" y="137064"/>
                </a:cubicBezTo>
                <a:cubicBezTo>
                  <a:pt x="6344290" y="140287"/>
                  <a:pt x="6341450" y="143531"/>
                  <a:pt x="6338122" y="146796"/>
                </a:cubicBezTo>
                <a:cubicBezTo>
                  <a:pt x="6334794" y="150061"/>
                  <a:pt x="6330922" y="152991"/>
                  <a:pt x="6326506" y="155586"/>
                </a:cubicBezTo>
                <a:cubicBezTo>
                  <a:pt x="6322090" y="158181"/>
                  <a:pt x="6317062" y="160295"/>
                  <a:pt x="6311422" y="161927"/>
                </a:cubicBezTo>
                <a:cubicBezTo>
                  <a:pt x="6305782" y="163560"/>
                  <a:pt x="6299487" y="164376"/>
                  <a:pt x="6292538" y="164376"/>
                </a:cubicBezTo>
                <a:cubicBezTo>
                  <a:pt x="6286176" y="164376"/>
                  <a:pt x="6280719" y="163685"/>
                  <a:pt x="6276167" y="162304"/>
                </a:cubicBezTo>
                <a:cubicBezTo>
                  <a:pt x="6271615" y="160923"/>
                  <a:pt x="6267780" y="159102"/>
                  <a:pt x="6264661" y="156842"/>
                </a:cubicBezTo>
                <a:cubicBezTo>
                  <a:pt x="6261543" y="154581"/>
                  <a:pt x="6259068" y="152007"/>
                  <a:pt x="6257236" y="149119"/>
                </a:cubicBezTo>
                <a:cubicBezTo>
                  <a:pt x="6255406" y="146231"/>
                  <a:pt x="6254030" y="143280"/>
                  <a:pt x="6253108" y="140266"/>
                </a:cubicBezTo>
                <a:cubicBezTo>
                  <a:pt x="6250848" y="133234"/>
                  <a:pt x="6250482" y="125155"/>
                  <a:pt x="6252010" y="116030"/>
                </a:cubicBezTo>
                <a:lnTo>
                  <a:pt x="6257660" y="93427"/>
                </a:lnTo>
                <a:cubicBezTo>
                  <a:pt x="6260674" y="84386"/>
                  <a:pt x="6265070" y="76349"/>
                  <a:pt x="6270846" y="69317"/>
                </a:cubicBezTo>
                <a:cubicBezTo>
                  <a:pt x="6273274" y="66303"/>
                  <a:pt x="6276125" y="63352"/>
                  <a:pt x="6279400" y="60464"/>
                </a:cubicBezTo>
                <a:cubicBezTo>
                  <a:pt x="6282676" y="57576"/>
                  <a:pt x="6286443" y="54980"/>
                  <a:pt x="6290702" y="52678"/>
                </a:cubicBezTo>
                <a:cubicBezTo>
                  <a:pt x="6294961" y="50376"/>
                  <a:pt x="6299712" y="48534"/>
                  <a:pt x="6304954" y="47153"/>
                </a:cubicBezTo>
                <a:cubicBezTo>
                  <a:pt x="6310198" y="45772"/>
                  <a:pt x="6316000" y="45081"/>
                  <a:pt x="6322362" y="45081"/>
                </a:cubicBezTo>
                <a:close/>
                <a:moveTo>
                  <a:pt x="6197156" y="45081"/>
                </a:moveTo>
                <a:cubicBezTo>
                  <a:pt x="6204440" y="45081"/>
                  <a:pt x="6210519" y="45960"/>
                  <a:pt x="6215396" y="47718"/>
                </a:cubicBezTo>
                <a:cubicBezTo>
                  <a:pt x="6220272" y="49476"/>
                  <a:pt x="6224290" y="51736"/>
                  <a:pt x="6227450" y="54499"/>
                </a:cubicBezTo>
                <a:lnTo>
                  <a:pt x="6229492" y="46337"/>
                </a:lnTo>
                <a:lnTo>
                  <a:pt x="6249583" y="46337"/>
                </a:lnTo>
                <a:lnTo>
                  <a:pt x="6220387" y="163120"/>
                </a:lnTo>
                <a:lnTo>
                  <a:pt x="6200296" y="163120"/>
                </a:lnTo>
                <a:lnTo>
                  <a:pt x="6202336" y="154958"/>
                </a:lnTo>
                <a:cubicBezTo>
                  <a:pt x="6197794" y="157721"/>
                  <a:pt x="6192646" y="159981"/>
                  <a:pt x="6186890" y="161739"/>
                </a:cubicBezTo>
                <a:cubicBezTo>
                  <a:pt x="6181135" y="163497"/>
                  <a:pt x="6174616" y="164376"/>
                  <a:pt x="6167332" y="164376"/>
                </a:cubicBezTo>
                <a:cubicBezTo>
                  <a:pt x="6160886" y="164376"/>
                  <a:pt x="6155387" y="163685"/>
                  <a:pt x="6150835" y="162304"/>
                </a:cubicBezTo>
                <a:cubicBezTo>
                  <a:pt x="6146283" y="160923"/>
                  <a:pt x="6142448" y="159102"/>
                  <a:pt x="6139330" y="156842"/>
                </a:cubicBezTo>
                <a:cubicBezTo>
                  <a:pt x="6136211" y="154581"/>
                  <a:pt x="6133736" y="152007"/>
                  <a:pt x="6131905" y="149119"/>
                </a:cubicBezTo>
                <a:cubicBezTo>
                  <a:pt x="6130074" y="146231"/>
                  <a:pt x="6128698" y="143280"/>
                  <a:pt x="6127776" y="140266"/>
                </a:cubicBezTo>
                <a:cubicBezTo>
                  <a:pt x="6125516" y="133234"/>
                  <a:pt x="6125150" y="125155"/>
                  <a:pt x="6126678" y="116030"/>
                </a:cubicBezTo>
                <a:lnTo>
                  <a:pt x="6132328" y="93427"/>
                </a:lnTo>
                <a:cubicBezTo>
                  <a:pt x="6135342" y="84386"/>
                  <a:pt x="6139738" y="76349"/>
                  <a:pt x="6145514" y="69317"/>
                </a:cubicBezTo>
                <a:cubicBezTo>
                  <a:pt x="6147942" y="66303"/>
                  <a:pt x="6150793" y="63352"/>
                  <a:pt x="6154068" y="60464"/>
                </a:cubicBezTo>
                <a:cubicBezTo>
                  <a:pt x="6157344" y="57576"/>
                  <a:pt x="6161111" y="54980"/>
                  <a:pt x="6165370" y="52678"/>
                </a:cubicBezTo>
                <a:cubicBezTo>
                  <a:pt x="6169629" y="50376"/>
                  <a:pt x="6174380" y="48534"/>
                  <a:pt x="6179623" y="47153"/>
                </a:cubicBezTo>
                <a:cubicBezTo>
                  <a:pt x="6184866" y="45772"/>
                  <a:pt x="6190710" y="45081"/>
                  <a:pt x="6197156" y="45081"/>
                </a:cubicBezTo>
                <a:close/>
                <a:moveTo>
                  <a:pt x="6049742" y="45081"/>
                </a:moveTo>
                <a:cubicBezTo>
                  <a:pt x="6053509" y="45081"/>
                  <a:pt x="6056884" y="45479"/>
                  <a:pt x="6059866" y="46274"/>
                </a:cubicBezTo>
                <a:cubicBezTo>
                  <a:pt x="6062848" y="47069"/>
                  <a:pt x="6065616" y="48137"/>
                  <a:pt x="6068170" y="49476"/>
                </a:cubicBezTo>
                <a:cubicBezTo>
                  <a:pt x="6070723" y="50815"/>
                  <a:pt x="6073208" y="52343"/>
                  <a:pt x="6075626" y="54059"/>
                </a:cubicBezTo>
                <a:cubicBezTo>
                  <a:pt x="6078043" y="55776"/>
                  <a:pt x="6080570" y="57555"/>
                  <a:pt x="6083207" y="59396"/>
                </a:cubicBezTo>
                <a:lnTo>
                  <a:pt x="6069300" y="74842"/>
                </a:lnTo>
                <a:cubicBezTo>
                  <a:pt x="6063586" y="70572"/>
                  <a:pt x="6058678" y="67517"/>
                  <a:pt x="6054576" y="65675"/>
                </a:cubicBezTo>
                <a:cubicBezTo>
                  <a:pt x="6050474" y="63833"/>
                  <a:pt x="6047377" y="62912"/>
                  <a:pt x="6045284" y="62912"/>
                </a:cubicBezTo>
                <a:cubicBezTo>
                  <a:pt x="6043358" y="62912"/>
                  <a:pt x="6041396" y="63226"/>
                  <a:pt x="6039398" y="63854"/>
                </a:cubicBezTo>
                <a:cubicBezTo>
                  <a:pt x="6037399" y="64482"/>
                  <a:pt x="6035573" y="65340"/>
                  <a:pt x="6033920" y="66428"/>
                </a:cubicBezTo>
                <a:cubicBezTo>
                  <a:pt x="6032266" y="67517"/>
                  <a:pt x="6030822" y="68856"/>
                  <a:pt x="6029587" y="70447"/>
                </a:cubicBezTo>
                <a:cubicBezTo>
                  <a:pt x="6028352" y="72037"/>
                  <a:pt x="6027505" y="73754"/>
                  <a:pt x="6027044" y="75595"/>
                </a:cubicBezTo>
                <a:cubicBezTo>
                  <a:pt x="6026332" y="78442"/>
                  <a:pt x="6026332" y="80953"/>
                  <a:pt x="6027044" y="83130"/>
                </a:cubicBezTo>
                <a:cubicBezTo>
                  <a:pt x="6027756" y="85306"/>
                  <a:pt x="6028907" y="87232"/>
                  <a:pt x="6030498" y="88906"/>
                </a:cubicBezTo>
                <a:cubicBezTo>
                  <a:pt x="6032088" y="90580"/>
                  <a:pt x="6034008" y="92108"/>
                  <a:pt x="6036258" y="93490"/>
                </a:cubicBezTo>
                <a:cubicBezTo>
                  <a:pt x="6038508" y="94871"/>
                  <a:pt x="6040858" y="96189"/>
                  <a:pt x="6043306" y="97445"/>
                </a:cubicBezTo>
                <a:cubicBezTo>
                  <a:pt x="6046278" y="98952"/>
                  <a:pt x="6049276" y="100689"/>
                  <a:pt x="6052300" y="102656"/>
                </a:cubicBezTo>
                <a:cubicBezTo>
                  <a:pt x="6055324" y="104624"/>
                  <a:pt x="6057914" y="106989"/>
                  <a:pt x="6060070" y="109751"/>
                </a:cubicBezTo>
                <a:cubicBezTo>
                  <a:pt x="6062226" y="112514"/>
                  <a:pt x="6063733" y="115779"/>
                  <a:pt x="6064591" y="119546"/>
                </a:cubicBezTo>
                <a:cubicBezTo>
                  <a:pt x="6065449" y="123313"/>
                  <a:pt x="6065240" y="127750"/>
                  <a:pt x="6063963" y="132857"/>
                </a:cubicBezTo>
                <a:lnTo>
                  <a:pt x="6063806" y="133485"/>
                </a:lnTo>
                <a:cubicBezTo>
                  <a:pt x="6062466" y="138843"/>
                  <a:pt x="6060348" y="143468"/>
                  <a:pt x="6057449" y="147361"/>
                </a:cubicBezTo>
                <a:cubicBezTo>
                  <a:pt x="6054550" y="151254"/>
                  <a:pt x="6051154" y="154456"/>
                  <a:pt x="6047262" y="156967"/>
                </a:cubicBezTo>
                <a:cubicBezTo>
                  <a:pt x="6043369" y="159479"/>
                  <a:pt x="6039073" y="161341"/>
                  <a:pt x="6034374" y="162555"/>
                </a:cubicBezTo>
                <a:cubicBezTo>
                  <a:pt x="6029676" y="163769"/>
                  <a:pt x="6024858" y="164376"/>
                  <a:pt x="6019918" y="164376"/>
                </a:cubicBezTo>
                <a:cubicBezTo>
                  <a:pt x="6014142" y="164376"/>
                  <a:pt x="6009160" y="163706"/>
                  <a:pt x="6004974" y="162367"/>
                </a:cubicBezTo>
                <a:cubicBezTo>
                  <a:pt x="6000789" y="161027"/>
                  <a:pt x="5997262" y="159479"/>
                  <a:pt x="5994395" y="157721"/>
                </a:cubicBezTo>
                <a:cubicBezTo>
                  <a:pt x="5991528" y="155963"/>
                  <a:pt x="5989288" y="154205"/>
                  <a:pt x="5987677" y="152446"/>
                </a:cubicBezTo>
                <a:cubicBezTo>
                  <a:pt x="5986066" y="150688"/>
                  <a:pt x="5984956" y="149349"/>
                  <a:pt x="5984350" y="148428"/>
                </a:cubicBezTo>
                <a:lnTo>
                  <a:pt x="5999356" y="136624"/>
                </a:lnTo>
                <a:cubicBezTo>
                  <a:pt x="6000548" y="137880"/>
                  <a:pt x="6002055" y="139136"/>
                  <a:pt x="6003876" y="140391"/>
                </a:cubicBezTo>
                <a:cubicBezTo>
                  <a:pt x="6005697" y="141647"/>
                  <a:pt x="6007700" y="142756"/>
                  <a:pt x="6009888" y="143719"/>
                </a:cubicBezTo>
                <a:cubicBezTo>
                  <a:pt x="6012075" y="144682"/>
                  <a:pt x="6014366" y="145477"/>
                  <a:pt x="6016763" y="146105"/>
                </a:cubicBezTo>
                <a:cubicBezTo>
                  <a:pt x="6019160" y="146733"/>
                  <a:pt x="6021614" y="147047"/>
                  <a:pt x="6024124" y="147047"/>
                </a:cubicBezTo>
                <a:cubicBezTo>
                  <a:pt x="6029650" y="147047"/>
                  <a:pt x="6034317" y="145791"/>
                  <a:pt x="6038126" y="143280"/>
                </a:cubicBezTo>
                <a:cubicBezTo>
                  <a:pt x="6041936" y="140768"/>
                  <a:pt x="6044342" y="137503"/>
                  <a:pt x="6045346" y="133485"/>
                </a:cubicBezTo>
                <a:cubicBezTo>
                  <a:pt x="6045954" y="131057"/>
                  <a:pt x="6045932" y="128880"/>
                  <a:pt x="6045284" y="126955"/>
                </a:cubicBezTo>
                <a:cubicBezTo>
                  <a:pt x="6044635" y="125030"/>
                  <a:pt x="6043588" y="123272"/>
                  <a:pt x="6042144" y="121681"/>
                </a:cubicBezTo>
                <a:cubicBezTo>
                  <a:pt x="6040700" y="120090"/>
                  <a:pt x="6038958" y="118688"/>
                  <a:pt x="6036918" y="117474"/>
                </a:cubicBezTo>
                <a:cubicBezTo>
                  <a:pt x="6034877" y="116260"/>
                  <a:pt x="6032737" y="115109"/>
                  <a:pt x="6030498" y="114021"/>
                </a:cubicBezTo>
                <a:cubicBezTo>
                  <a:pt x="6027358" y="112514"/>
                  <a:pt x="6024188" y="110798"/>
                  <a:pt x="6020986" y="108872"/>
                </a:cubicBezTo>
                <a:cubicBezTo>
                  <a:pt x="6017784" y="106947"/>
                  <a:pt x="6015036" y="104540"/>
                  <a:pt x="6012744" y="101652"/>
                </a:cubicBezTo>
                <a:cubicBezTo>
                  <a:pt x="6010453" y="98764"/>
                  <a:pt x="6008846" y="95227"/>
                  <a:pt x="6007926" y="91041"/>
                </a:cubicBezTo>
                <a:cubicBezTo>
                  <a:pt x="6007005" y="86855"/>
                  <a:pt x="6007308" y="81707"/>
                  <a:pt x="6008836" y="75595"/>
                </a:cubicBezTo>
                <a:cubicBezTo>
                  <a:pt x="6010238" y="69986"/>
                  <a:pt x="6012410" y="65236"/>
                  <a:pt x="6015350" y="61343"/>
                </a:cubicBezTo>
                <a:cubicBezTo>
                  <a:pt x="6018291" y="57450"/>
                  <a:pt x="6021629" y="54311"/>
                  <a:pt x="6025365" y="51925"/>
                </a:cubicBezTo>
                <a:cubicBezTo>
                  <a:pt x="6029100" y="49539"/>
                  <a:pt x="6033093" y="47802"/>
                  <a:pt x="6037342" y="46713"/>
                </a:cubicBezTo>
                <a:cubicBezTo>
                  <a:pt x="6041590" y="45625"/>
                  <a:pt x="6045724" y="45081"/>
                  <a:pt x="6049742" y="45081"/>
                </a:cubicBezTo>
                <a:close/>
                <a:moveTo>
                  <a:pt x="5939981" y="45081"/>
                </a:moveTo>
                <a:cubicBezTo>
                  <a:pt x="5947264" y="45081"/>
                  <a:pt x="5953344" y="45960"/>
                  <a:pt x="5958220" y="47718"/>
                </a:cubicBezTo>
                <a:cubicBezTo>
                  <a:pt x="5963097" y="49476"/>
                  <a:pt x="5967116" y="51736"/>
                  <a:pt x="5970276" y="54499"/>
                </a:cubicBezTo>
                <a:lnTo>
                  <a:pt x="5972316" y="46337"/>
                </a:lnTo>
                <a:lnTo>
                  <a:pt x="5992408" y="46337"/>
                </a:lnTo>
                <a:lnTo>
                  <a:pt x="5963212" y="163120"/>
                </a:lnTo>
                <a:lnTo>
                  <a:pt x="5943120" y="163120"/>
                </a:lnTo>
                <a:lnTo>
                  <a:pt x="5945161" y="154958"/>
                </a:lnTo>
                <a:cubicBezTo>
                  <a:pt x="5940620" y="157721"/>
                  <a:pt x="5935471" y="159981"/>
                  <a:pt x="5929716" y="161739"/>
                </a:cubicBezTo>
                <a:cubicBezTo>
                  <a:pt x="5923960" y="163497"/>
                  <a:pt x="5917440" y="164376"/>
                  <a:pt x="5910158" y="164376"/>
                </a:cubicBezTo>
                <a:cubicBezTo>
                  <a:pt x="5903711" y="164376"/>
                  <a:pt x="5898212" y="163685"/>
                  <a:pt x="5893660" y="162304"/>
                </a:cubicBezTo>
                <a:cubicBezTo>
                  <a:pt x="5889108" y="160923"/>
                  <a:pt x="5885272" y="159102"/>
                  <a:pt x="5882154" y="156842"/>
                </a:cubicBezTo>
                <a:cubicBezTo>
                  <a:pt x="5879036" y="154581"/>
                  <a:pt x="5876561" y="152007"/>
                  <a:pt x="5874730" y="149119"/>
                </a:cubicBezTo>
                <a:cubicBezTo>
                  <a:pt x="5872898" y="146231"/>
                  <a:pt x="5871522" y="143280"/>
                  <a:pt x="5870602" y="140266"/>
                </a:cubicBezTo>
                <a:cubicBezTo>
                  <a:pt x="5868341" y="133234"/>
                  <a:pt x="5867975" y="125155"/>
                  <a:pt x="5869503" y="116030"/>
                </a:cubicBezTo>
                <a:lnTo>
                  <a:pt x="5875154" y="93427"/>
                </a:lnTo>
                <a:cubicBezTo>
                  <a:pt x="5878168" y="84386"/>
                  <a:pt x="5882562" y="76349"/>
                  <a:pt x="5888339" y="69317"/>
                </a:cubicBezTo>
                <a:cubicBezTo>
                  <a:pt x="5890766" y="66303"/>
                  <a:pt x="5893618" y="63352"/>
                  <a:pt x="5896894" y="60464"/>
                </a:cubicBezTo>
                <a:cubicBezTo>
                  <a:pt x="5900169" y="57576"/>
                  <a:pt x="5903936" y="54980"/>
                  <a:pt x="5908195" y="52678"/>
                </a:cubicBezTo>
                <a:cubicBezTo>
                  <a:pt x="5912454" y="50376"/>
                  <a:pt x="5917205" y="48534"/>
                  <a:pt x="5922448" y="47153"/>
                </a:cubicBezTo>
                <a:cubicBezTo>
                  <a:pt x="5927690" y="45772"/>
                  <a:pt x="5933535" y="45081"/>
                  <a:pt x="5939981" y="45081"/>
                </a:cubicBezTo>
                <a:close/>
                <a:moveTo>
                  <a:pt x="5821807" y="45081"/>
                </a:moveTo>
                <a:cubicBezTo>
                  <a:pt x="5828170" y="45081"/>
                  <a:pt x="5833626" y="45772"/>
                  <a:pt x="5838178" y="47153"/>
                </a:cubicBezTo>
                <a:cubicBezTo>
                  <a:pt x="5842730" y="48534"/>
                  <a:pt x="5846560" y="50376"/>
                  <a:pt x="5849668" y="52678"/>
                </a:cubicBezTo>
                <a:cubicBezTo>
                  <a:pt x="5852776" y="54980"/>
                  <a:pt x="5855267" y="57576"/>
                  <a:pt x="5857140" y="60464"/>
                </a:cubicBezTo>
                <a:cubicBezTo>
                  <a:pt x="5859014" y="63352"/>
                  <a:pt x="5860410" y="66303"/>
                  <a:pt x="5861331" y="69317"/>
                </a:cubicBezTo>
                <a:cubicBezTo>
                  <a:pt x="5863592" y="76349"/>
                  <a:pt x="5863968" y="84386"/>
                  <a:pt x="5862462" y="93427"/>
                </a:cubicBezTo>
                <a:lnTo>
                  <a:pt x="5845038" y="163120"/>
                </a:lnTo>
                <a:lnTo>
                  <a:pt x="5824946" y="163120"/>
                </a:lnTo>
                <a:lnTo>
                  <a:pt x="5842370" y="93427"/>
                </a:lnTo>
                <a:cubicBezTo>
                  <a:pt x="5843248" y="89911"/>
                  <a:pt x="5843562" y="86813"/>
                  <a:pt x="5843312" y="84134"/>
                </a:cubicBezTo>
                <a:cubicBezTo>
                  <a:pt x="5843060" y="81455"/>
                  <a:pt x="5842406" y="79132"/>
                  <a:pt x="5841350" y="77165"/>
                </a:cubicBezTo>
                <a:cubicBezTo>
                  <a:pt x="5840292" y="75198"/>
                  <a:pt x="5838948" y="73544"/>
                  <a:pt x="5837315" y="72205"/>
                </a:cubicBezTo>
                <a:cubicBezTo>
                  <a:pt x="5835683" y="70865"/>
                  <a:pt x="5833977" y="69735"/>
                  <a:pt x="5832198" y="68814"/>
                </a:cubicBezTo>
                <a:cubicBezTo>
                  <a:pt x="5827950" y="66721"/>
                  <a:pt x="5822801" y="65549"/>
                  <a:pt x="5816752" y="65298"/>
                </a:cubicBezTo>
                <a:cubicBezTo>
                  <a:pt x="5810578" y="65549"/>
                  <a:pt x="5804844" y="66721"/>
                  <a:pt x="5799549" y="68814"/>
                </a:cubicBezTo>
                <a:cubicBezTo>
                  <a:pt x="5797310" y="69735"/>
                  <a:pt x="5795038" y="70865"/>
                  <a:pt x="5792736" y="72205"/>
                </a:cubicBezTo>
                <a:cubicBezTo>
                  <a:pt x="5790434" y="73544"/>
                  <a:pt x="5788263" y="75198"/>
                  <a:pt x="5786222" y="77165"/>
                </a:cubicBezTo>
                <a:cubicBezTo>
                  <a:pt x="5784182" y="79132"/>
                  <a:pt x="5782366" y="81455"/>
                  <a:pt x="5780776" y="84134"/>
                </a:cubicBezTo>
                <a:cubicBezTo>
                  <a:pt x="5779185" y="86813"/>
                  <a:pt x="5777950" y="89911"/>
                  <a:pt x="5777071" y="93427"/>
                </a:cubicBezTo>
                <a:lnTo>
                  <a:pt x="5759648" y="163120"/>
                </a:lnTo>
                <a:lnTo>
                  <a:pt x="5739556" y="163120"/>
                </a:lnTo>
                <a:lnTo>
                  <a:pt x="5768752" y="46337"/>
                </a:lnTo>
                <a:lnTo>
                  <a:pt x="5788844" y="46337"/>
                </a:lnTo>
                <a:lnTo>
                  <a:pt x="5786772" y="54625"/>
                </a:lnTo>
                <a:cubicBezTo>
                  <a:pt x="5791230" y="51862"/>
                  <a:pt x="5796342" y="49581"/>
                  <a:pt x="5802108" y="47781"/>
                </a:cubicBezTo>
                <a:cubicBezTo>
                  <a:pt x="5807874" y="45981"/>
                  <a:pt x="5814440" y="45081"/>
                  <a:pt x="5821807" y="45081"/>
                </a:cubicBezTo>
                <a:close/>
                <a:moveTo>
                  <a:pt x="5703363" y="45081"/>
                </a:moveTo>
                <a:cubicBezTo>
                  <a:pt x="5709726" y="45081"/>
                  <a:pt x="5715182" y="45772"/>
                  <a:pt x="5719734" y="47153"/>
                </a:cubicBezTo>
                <a:cubicBezTo>
                  <a:pt x="5724286" y="48534"/>
                  <a:pt x="5728116" y="50376"/>
                  <a:pt x="5731224" y="52678"/>
                </a:cubicBezTo>
                <a:cubicBezTo>
                  <a:pt x="5734332" y="54980"/>
                  <a:pt x="5736802" y="57576"/>
                  <a:pt x="5738634" y="60464"/>
                </a:cubicBezTo>
                <a:cubicBezTo>
                  <a:pt x="5740464" y="63352"/>
                  <a:pt x="5741841" y="66303"/>
                  <a:pt x="5742762" y="69317"/>
                </a:cubicBezTo>
                <a:cubicBezTo>
                  <a:pt x="5745022" y="76349"/>
                  <a:pt x="5745398" y="84386"/>
                  <a:pt x="5743892" y="93427"/>
                </a:cubicBezTo>
                <a:lnTo>
                  <a:pt x="5738241" y="116030"/>
                </a:lnTo>
                <a:cubicBezTo>
                  <a:pt x="5735206" y="125155"/>
                  <a:pt x="5730801" y="133234"/>
                  <a:pt x="5725024" y="140266"/>
                </a:cubicBezTo>
                <a:cubicBezTo>
                  <a:pt x="5722596" y="143280"/>
                  <a:pt x="5719745" y="146231"/>
                  <a:pt x="5716470" y="149119"/>
                </a:cubicBezTo>
                <a:cubicBezTo>
                  <a:pt x="5713194" y="152007"/>
                  <a:pt x="5709432" y="154581"/>
                  <a:pt x="5705184" y="156842"/>
                </a:cubicBezTo>
                <a:cubicBezTo>
                  <a:pt x="5700935" y="159102"/>
                  <a:pt x="5696190" y="160923"/>
                  <a:pt x="5690947" y="162304"/>
                </a:cubicBezTo>
                <a:cubicBezTo>
                  <a:pt x="5685704" y="163685"/>
                  <a:pt x="5679902" y="164376"/>
                  <a:pt x="5673539" y="164376"/>
                </a:cubicBezTo>
                <a:cubicBezTo>
                  <a:pt x="5667093" y="164376"/>
                  <a:pt x="5661594" y="163685"/>
                  <a:pt x="5657042" y="162304"/>
                </a:cubicBezTo>
                <a:cubicBezTo>
                  <a:pt x="5652490" y="160923"/>
                  <a:pt x="5648654" y="159102"/>
                  <a:pt x="5645536" y="156842"/>
                </a:cubicBezTo>
                <a:cubicBezTo>
                  <a:pt x="5642418" y="154581"/>
                  <a:pt x="5639943" y="152007"/>
                  <a:pt x="5638112" y="149119"/>
                </a:cubicBezTo>
                <a:cubicBezTo>
                  <a:pt x="5636280" y="146231"/>
                  <a:pt x="5634904" y="143280"/>
                  <a:pt x="5633984" y="140266"/>
                </a:cubicBezTo>
                <a:cubicBezTo>
                  <a:pt x="5631723" y="133234"/>
                  <a:pt x="5631357" y="125155"/>
                  <a:pt x="5632884" y="116030"/>
                </a:cubicBezTo>
                <a:lnTo>
                  <a:pt x="5638536" y="93427"/>
                </a:lnTo>
                <a:cubicBezTo>
                  <a:pt x="5641550" y="84386"/>
                  <a:pt x="5645944" y="76349"/>
                  <a:pt x="5651720" y="69317"/>
                </a:cubicBezTo>
                <a:cubicBezTo>
                  <a:pt x="5654148" y="66303"/>
                  <a:pt x="5657000" y="63352"/>
                  <a:pt x="5660276" y="60464"/>
                </a:cubicBezTo>
                <a:cubicBezTo>
                  <a:pt x="5663551" y="57576"/>
                  <a:pt x="5667318" y="54980"/>
                  <a:pt x="5671577" y="52678"/>
                </a:cubicBezTo>
                <a:cubicBezTo>
                  <a:pt x="5675836" y="50376"/>
                  <a:pt x="5680587" y="48534"/>
                  <a:pt x="5685830" y="47153"/>
                </a:cubicBezTo>
                <a:cubicBezTo>
                  <a:pt x="5691072" y="45772"/>
                  <a:pt x="5696917" y="45081"/>
                  <a:pt x="5703363" y="45081"/>
                </a:cubicBezTo>
                <a:close/>
                <a:moveTo>
                  <a:pt x="5532666" y="45081"/>
                </a:moveTo>
                <a:cubicBezTo>
                  <a:pt x="5539782" y="45081"/>
                  <a:pt x="5545350" y="46504"/>
                  <a:pt x="5549368" y="49350"/>
                </a:cubicBezTo>
                <a:cubicBezTo>
                  <a:pt x="5553386" y="52197"/>
                  <a:pt x="5556348" y="55671"/>
                  <a:pt x="5558252" y="59773"/>
                </a:cubicBezTo>
                <a:cubicBezTo>
                  <a:pt x="5562124" y="55671"/>
                  <a:pt x="5566780" y="52197"/>
                  <a:pt x="5572222" y="49350"/>
                </a:cubicBezTo>
                <a:cubicBezTo>
                  <a:pt x="5577664" y="46504"/>
                  <a:pt x="5583984" y="45081"/>
                  <a:pt x="5591184" y="45081"/>
                </a:cubicBezTo>
                <a:cubicBezTo>
                  <a:pt x="5597212" y="45081"/>
                  <a:pt x="5602428" y="46148"/>
                  <a:pt x="5606834" y="48283"/>
                </a:cubicBezTo>
                <a:cubicBezTo>
                  <a:pt x="5611239" y="50418"/>
                  <a:pt x="5614687" y="53536"/>
                  <a:pt x="5617178" y="57638"/>
                </a:cubicBezTo>
                <a:cubicBezTo>
                  <a:pt x="5619668" y="61740"/>
                  <a:pt x="5621122" y="66805"/>
                  <a:pt x="5621541" y="72833"/>
                </a:cubicBezTo>
                <a:cubicBezTo>
                  <a:pt x="5621960" y="78860"/>
                  <a:pt x="5621206" y="85725"/>
                  <a:pt x="5619281" y="93427"/>
                </a:cubicBezTo>
                <a:lnTo>
                  <a:pt x="5601858" y="163120"/>
                </a:lnTo>
                <a:lnTo>
                  <a:pt x="5581766" y="163120"/>
                </a:lnTo>
                <a:lnTo>
                  <a:pt x="5599189" y="93427"/>
                </a:lnTo>
                <a:cubicBezTo>
                  <a:pt x="5600068" y="89911"/>
                  <a:pt x="5600550" y="86813"/>
                  <a:pt x="5600633" y="84134"/>
                </a:cubicBezTo>
                <a:cubicBezTo>
                  <a:pt x="5600717" y="81455"/>
                  <a:pt x="5600528" y="79111"/>
                  <a:pt x="5600068" y="77102"/>
                </a:cubicBezTo>
                <a:cubicBezTo>
                  <a:pt x="5599608" y="75093"/>
                  <a:pt x="5598938" y="73419"/>
                  <a:pt x="5598059" y="72079"/>
                </a:cubicBezTo>
                <a:cubicBezTo>
                  <a:pt x="5597180" y="70740"/>
                  <a:pt x="5596228" y="69610"/>
                  <a:pt x="5595202" y="68689"/>
                </a:cubicBezTo>
                <a:cubicBezTo>
                  <a:pt x="5592712" y="66596"/>
                  <a:pt x="5589614" y="65424"/>
                  <a:pt x="5585910" y="65173"/>
                </a:cubicBezTo>
                <a:cubicBezTo>
                  <a:pt x="5582247" y="65424"/>
                  <a:pt x="5578773" y="66596"/>
                  <a:pt x="5575487" y="68689"/>
                </a:cubicBezTo>
                <a:cubicBezTo>
                  <a:pt x="5574085" y="69610"/>
                  <a:pt x="5572651" y="70740"/>
                  <a:pt x="5571186" y="72079"/>
                </a:cubicBezTo>
                <a:cubicBezTo>
                  <a:pt x="5569721" y="73419"/>
                  <a:pt x="5568298" y="75093"/>
                  <a:pt x="5566916" y="77102"/>
                </a:cubicBezTo>
                <a:cubicBezTo>
                  <a:pt x="5565536" y="79111"/>
                  <a:pt x="5564238" y="81455"/>
                  <a:pt x="5563024" y="84134"/>
                </a:cubicBezTo>
                <a:cubicBezTo>
                  <a:pt x="5561810" y="86813"/>
                  <a:pt x="5560764" y="89911"/>
                  <a:pt x="5559884" y="93427"/>
                </a:cubicBezTo>
                <a:lnTo>
                  <a:pt x="5542461" y="163120"/>
                </a:lnTo>
                <a:lnTo>
                  <a:pt x="5522370" y="163120"/>
                </a:lnTo>
                <a:lnTo>
                  <a:pt x="5539792" y="93427"/>
                </a:lnTo>
                <a:cubicBezTo>
                  <a:pt x="5540672" y="89911"/>
                  <a:pt x="5541174" y="86813"/>
                  <a:pt x="5541300" y="84134"/>
                </a:cubicBezTo>
                <a:cubicBezTo>
                  <a:pt x="5541425" y="81455"/>
                  <a:pt x="5541300" y="79111"/>
                  <a:pt x="5540923" y="77102"/>
                </a:cubicBezTo>
                <a:cubicBezTo>
                  <a:pt x="5540546" y="75093"/>
                  <a:pt x="5539939" y="73419"/>
                  <a:pt x="5539102" y="72079"/>
                </a:cubicBezTo>
                <a:cubicBezTo>
                  <a:pt x="5538265" y="70740"/>
                  <a:pt x="5537376" y="69610"/>
                  <a:pt x="5536434" y="68689"/>
                </a:cubicBezTo>
                <a:cubicBezTo>
                  <a:pt x="5534194" y="66596"/>
                  <a:pt x="5531348" y="65424"/>
                  <a:pt x="5527894" y="65173"/>
                </a:cubicBezTo>
                <a:cubicBezTo>
                  <a:pt x="5523981" y="65424"/>
                  <a:pt x="5520298" y="66596"/>
                  <a:pt x="5516844" y="68689"/>
                </a:cubicBezTo>
                <a:cubicBezTo>
                  <a:pt x="5515358" y="69610"/>
                  <a:pt x="5513820" y="70740"/>
                  <a:pt x="5512229" y="72079"/>
                </a:cubicBezTo>
                <a:cubicBezTo>
                  <a:pt x="5510638" y="73419"/>
                  <a:pt x="5509132" y="75093"/>
                  <a:pt x="5507708" y="77102"/>
                </a:cubicBezTo>
                <a:cubicBezTo>
                  <a:pt x="5506286" y="79111"/>
                  <a:pt x="5504946" y="81455"/>
                  <a:pt x="5503690" y="84134"/>
                </a:cubicBezTo>
                <a:cubicBezTo>
                  <a:pt x="5502434" y="86813"/>
                  <a:pt x="5501367" y="89911"/>
                  <a:pt x="5500488" y="93427"/>
                </a:cubicBezTo>
                <a:lnTo>
                  <a:pt x="5483064" y="163120"/>
                </a:lnTo>
                <a:lnTo>
                  <a:pt x="5462973" y="163120"/>
                </a:lnTo>
                <a:lnTo>
                  <a:pt x="5492169" y="46337"/>
                </a:lnTo>
                <a:lnTo>
                  <a:pt x="5512260" y="46337"/>
                </a:lnTo>
                <a:lnTo>
                  <a:pt x="5510220" y="54499"/>
                </a:lnTo>
                <a:cubicBezTo>
                  <a:pt x="5511288" y="53578"/>
                  <a:pt x="5512480" y="52574"/>
                  <a:pt x="5513799" y="51485"/>
                </a:cubicBezTo>
                <a:cubicBezTo>
                  <a:pt x="5515118" y="50397"/>
                  <a:pt x="5516672" y="49371"/>
                  <a:pt x="5518461" y="48409"/>
                </a:cubicBezTo>
                <a:cubicBezTo>
                  <a:pt x="5520250" y="47446"/>
                  <a:pt x="5522312" y="46651"/>
                  <a:pt x="5524646" y="46023"/>
                </a:cubicBezTo>
                <a:cubicBezTo>
                  <a:pt x="5526979" y="45395"/>
                  <a:pt x="5529652" y="45081"/>
                  <a:pt x="5532666" y="45081"/>
                </a:cubicBezTo>
                <a:close/>
                <a:moveTo>
                  <a:pt x="5417613" y="45081"/>
                </a:moveTo>
                <a:cubicBezTo>
                  <a:pt x="5423976" y="45081"/>
                  <a:pt x="5429432" y="45772"/>
                  <a:pt x="5433984" y="47153"/>
                </a:cubicBezTo>
                <a:cubicBezTo>
                  <a:pt x="5438536" y="48534"/>
                  <a:pt x="5442366" y="50376"/>
                  <a:pt x="5445474" y="52678"/>
                </a:cubicBezTo>
                <a:cubicBezTo>
                  <a:pt x="5448582" y="54980"/>
                  <a:pt x="5451052" y="57576"/>
                  <a:pt x="5452884" y="60464"/>
                </a:cubicBezTo>
                <a:cubicBezTo>
                  <a:pt x="5454714" y="63352"/>
                  <a:pt x="5456091" y="66303"/>
                  <a:pt x="5457012" y="69317"/>
                </a:cubicBezTo>
                <a:cubicBezTo>
                  <a:pt x="5459272" y="76349"/>
                  <a:pt x="5459648" y="84386"/>
                  <a:pt x="5458142" y="93427"/>
                </a:cubicBezTo>
                <a:lnTo>
                  <a:pt x="5452491" y="116030"/>
                </a:lnTo>
                <a:cubicBezTo>
                  <a:pt x="5449456" y="125155"/>
                  <a:pt x="5445051" y="133234"/>
                  <a:pt x="5439274" y="140266"/>
                </a:cubicBezTo>
                <a:cubicBezTo>
                  <a:pt x="5436846" y="143280"/>
                  <a:pt x="5433995" y="146231"/>
                  <a:pt x="5430720" y="149119"/>
                </a:cubicBezTo>
                <a:cubicBezTo>
                  <a:pt x="5427444" y="152007"/>
                  <a:pt x="5423682" y="154581"/>
                  <a:pt x="5419434" y="156842"/>
                </a:cubicBezTo>
                <a:cubicBezTo>
                  <a:pt x="5415185" y="159102"/>
                  <a:pt x="5410440" y="160923"/>
                  <a:pt x="5405197" y="162304"/>
                </a:cubicBezTo>
                <a:cubicBezTo>
                  <a:pt x="5399954" y="163685"/>
                  <a:pt x="5394152" y="164376"/>
                  <a:pt x="5387789" y="164376"/>
                </a:cubicBezTo>
                <a:cubicBezTo>
                  <a:pt x="5381343" y="164376"/>
                  <a:pt x="5375844" y="163685"/>
                  <a:pt x="5371292" y="162304"/>
                </a:cubicBezTo>
                <a:cubicBezTo>
                  <a:pt x="5366740" y="160923"/>
                  <a:pt x="5362904" y="159102"/>
                  <a:pt x="5359786" y="156842"/>
                </a:cubicBezTo>
                <a:cubicBezTo>
                  <a:pt x="5356668" y="154581"/>
                  <a:pt x="5354193" y="152007"/>
                  <a:pt x="5352362" y="149119"/>
                </a:cubicBezTo>
                <a:cubicBezTo>
                  <a:pt x="5350530" y="146231"/>
                  <a:pt x="5349154" y="143280"/>
                  <a:pt x="5348234" y="140266"/>
                </a:cubicBezTo>
                <a:cubicBezTo>
                  <a:pt x="5345973" y="133234"/>
                  <a:pt x="5345607" y="125155"/>
                  <a:pt x="5347134" y="116030"/>
                </a:cubicBezTo>
                <a:lnTo>
                  <a:pt x="5352786" y="93427"/>
                </a:lnTo>
                <a:cubicBezTo>
                  <a:pt x="5355800" y="84386"/>
                  <a:pt x="5360194" y="76349"/>
                  <a:pt x="5365970" y="69317"/>
                </a:cubicBezTo>
                <a:cubicBezTo>
                  <a:pt x="5368398" y="66303"/>
                  <a:pt x="5371250" y="63352"/>
                  <a:pt x="5374526" y="60464"/>
                </a:cubicBezTo>
                <a:cubicBezTo>
                  <a:pt x="5377801" y="57576"/>
                  <a:pt x="5381568" y="54980"/>
                  <a:pt x="5385827" y="52678"/>
                </a:cubicBezTo>
                <a:cubicBezTo>
                  <a:pt x="5390086" y="50376"/>
                  <a:pt x="5394837" y="48534"/>
                  <a:pt x="5400080" y="47153"/>
                </a:cubicBezTo>
                <a:cubicBezTo>
                  <a:pt x="5405322" y="45772"/>
                  <a:pt x="5411167" y="45081"/>
                  <a:pt x="5417613" y="45081"/>
                </a:cubicBezTo>
                <a:close/>
                <a:moveTo>
                  <a:pt x="5065062" y="45081"/>
                </a:moveTo>
                <a:cubicBezTo>
                  <a:pt x="5072011" y="45081"/>
                  <a:pt x="5077897" y="45897"/>
                  <a:pt x="5082721" y="47530"/>
                </a:cubicBezTo>
                <a:cubicBezTo>
                  <a:pt x="5087546" y="49162"/>
                  <a:pt x="5091516" y="51276"/>
                  <a:pt x="5094635" y="53871"/>
                </a:cubicBezTo>
                <a:cubicBezTo>
                  <a:pt x="5097754" y="56466"/>
                  <a:pt x="5100160" y="59396"/>
                  <a:pt x="5101856" y="62661"/>
                </a:cubicBezTo>
                <a:cubicBezTo>
                  <a:pt x="5103550" y="65926"/>
                  <a:pt x="5104764" y="69191"/>
                  <a:pt x="5105497" y="72456"/>
                </a:cubicBezTo>
                <a:cubicBezTo>
                  <a:pt x="5106230" y="75721"/>
                  <a:pt x="5106606" y="78818"/>
                  <a:pt x="5106628" y="81748"/>
                </a:cubicBezTo>
                <a:cubicBezTo>
                  <a:pt x="5106648" y="84679"/>
                  <a:pt x="5106575" y="87148"/>
                  <a:pt x="5106408" y="89157"/>
                </a:cubicBezTo>
                <a:lnTo>
                  <a:pt x="5101698" y="107993"/>
                </a:lnTo>
                <a:lnTo>
                  <a:pt x="5016685" y="107993"/>
                </a:lnTo>
                <a:lnTo>
                  <a:pt x="5014676" y="116030"/>
                </a:lnTo>
                <a:cubicBezTo>
                  <a:pt x="5013755" y="119714"/>
                  <a:pt x="5013399" y="122978"/>
                  <a:pt x="5013608" y="125825"/>
                </a:cubicBezTo>
                <a:cubicBezTo>
                  <a:pt x="5013818" y="128671"/>
                  <a:pt x="5014440" y="131120"/>
                  <a:pt x="5015476" y="133171"/>
                </a:cubicBezTo>
                <a:cubicBezTo>
                  <a:pt x="5016512" y="135222"/>
                  <a:pt x="5017836" y="136959"/>
                  <a:pt x="5019448" y="138382"/>
                </a:cubicBezTo>
                <a:cubicBezTo>
                  <a:pt x="5021059" y="139805"/>
                  <a:pt x="5022754" y="140977"/>
                  <a:pt x="5024534" y="141898"/>
                </a:cubicBezTo>
                <a:cubicBezTo>
                  <a:pt x="5028761" y="144075"/>
                  <a:pt x="5033899" y="145289"/>
                  <a:pt x="5039948" y="145540"/>
                </a:cubicBezTo>
                <a:cubicBezTo>
                  <a:pt x="5045452" y="145289"/>
                  <a:pt x="5050736" y="144242"/>
                  <a:pt x="5055802" y="142401"/>
                </a:cubicBezTo>
                <a:cubicBezTo>
                  <a:pt x="5057915" y="141647"/>
                  <a:pt x="5060066" y="140663"/>
                  <a:pt x="5062252" y="139450"/>
                </a:cubicBezTo>
                <a:cubicBezTo>
                  <a:pt x="5064440" y="138236"/>
                  <a:pt x="5066548" y="136750"/>
                  <a:pt x="5068578" y="134992"/>
                </a:cubicBezTo>
                <a:cubicBezTo>
                  <a:pt x="5070608" y="133234"/>
                  <a:pt x="5072487" y="131162"/>
                  <a:pt x="5074214" y="128776"/>
                </a:cubicBezTo>
                <a:cubicBezTo>
                  <a:pt x="5075940" y="126390"/>
                  <a:pt x="5077410" y="123606"/>
                  <a:pt x="5078624" y="120425"/>
                </a:cubicBezTo>
                <a:lnTo>
                  <a:pt x="5098590" y="120425"/>
                </a:lnTo>
                <a:cubicBezTo>
                  <a:pt x="5097774" y="122351"/>
                  <a:pt x="5096618" y="124799"/>
                  <a:pt x="5095122" y="127771"/>
                </a:cubicBezTo>
                <a:cubicBezTo>
                  <a:pt x="5093625" y="130743"/>
                  <a:pt x="5091700" y="133841"/>
                  <a:pt x="5089345" y="137064"/>
                </a:cubicBezTo>
                <a:cubicBezTo>
                  <a:pt x="5086990" y="140287"/>
                  <a:pt x="5084150" y="143531"/>
                  <a:pt x="5080822" y="146796"/>
                </a:cubicBezTo>
                <a:cubicBezTo>
                  <a:pt x="5077494" y="150061"/>
                  <a:pt x="5073622" y="152991"/>
                  <a:pt x="5069206" y="155586"/>
                </a:cubicBezTo>
                <a:cubicBezTo>
                  <a:pt x="5064790" y="158181"/>
                  <a:pt x="5059762" y="160295"/>
                  <a:pt x="5054122" y="161927"/>
                </a:cubicBezTo>
                <a:cubicBezTo>
                  <a:pt x="5048482" y="163560"/>
                  <a:pt x="5042187" y="164376"/>
                  <a:pt x="5035238" y="164376"/>
                </a:cubicBezTo>
                <a:cubicBezTo>
                  <a:pt x="5028876" y="164376"/>
                  <a:pt x="5023419" y="163685"/>
                  <a:pt x="5018867" y="162304"/>
                </a:cubicBezTo>
                <a:cubicBezTo>
                  <a:pt x="5014315" y="160923"/>
                  <a:pt x="5010480" y="159102"/>
                  <a:pt x="5007361" y="156842"/>
                </a:cubicBezTo>
                <a:cubicBezTo>
                  <a:pt x="5004243" y="154581"/>
                  <a:pt x="5001768" y="152007"/>
                  <a:pt x="4999936" y="149119"/>
                </a:cubicBezTo>
                <a:cubicBezTo>
                  <a:pt x="4998106" y="146231"/>
                  <a:pt x="4996730" y="143280"/>
                  <a:pt x="4995808" y="140266"/>
                </a:cubicBezTo>
                <a:cubicBezTo>
                  <a:pt x="4993548" y="133234"/>
                  <a:pt x="4993182" y="125155"/>
                  <a:pt x="4994710" y="116030"/>
                </a:cubicBezTo>
                <a:lnTo>
                  <a:pt x="5000360" y="93427"/>
                </a:lnTo>
                <a:cubicBezTo>
                  <a:pt x="5003374" y="84386"/>
                  <a:pt x="5007770" y="76349"/>
                  <a:pt x="5013546" y="69317"/>
                </a:cubicBezTo>
                <a:cubicBezTo>
                  <a:pt x="5015974" y="66303"/>
                  <a:pt x="5018825" y="63352"/>
                  <a:pt x="5022100" y="60464"/>
                </a:cubicBezTo>
                <a:cubicBezTo>
                  <a:pt x="5025376" y="57576"/>
                  <a:pt x="5029143" y="54980"/>
                  <a:pt x="5033402" y="52678"/>
                </a:cubicBezTo>
                <a:cubicBezTo>
                  <a:pt x="5037661" y="50376"/>
                  <a:pt x="5042412" y="48534"/>
                  <a:pt x="5047654" y="47153"/>
                </a:cubicBezTo>
                <a:cubicBezTo>
                  <a:pt x="5052898" y="45772"/>
                  <a:pt x="5058700" y="45081"/>
                  <a:pt x="5065062" y="45081"/>
                </a:cubicBezTo>
                <a:close/>
                <a:moveTo>
                  <a:pt x="4963892" y="45081"/>
                </a:moveTo>
                <a:cubicBezTo>
                  <a:pt x="4967659" y="45081"/>
                  <a:pt x="4971034" y="45479"/>
                  <a:pt x="4974016" y="46274"/>
                </a:cubicBezTo>
                <a:cubicBezTo>
                  <a:pt x="4976998" y="47069"/>
                  <a:pt x="4979766" y="48137"/>
                  <a:pt x="4982320" y="49476"/>
                </a:cubicBezTo>
                <a:cubicBezTo>
                  <a:pt x="4984873" y="50815"/>
                  <a:pt x="4987358" y="52343"/>
                  <a:pt x="4989776" y="54059"/>
                </a:cubicBezTo>
                <a:cubicBezTo>
                  <a:pt x="4992193" y="55776"/>
                  <a:pt x="4994720" y="57555"/>
                  <a:pt x="4997357" y="59396"/>
                </a:cubicBezTo>
                <a:lnTo>
                  <a:pt x="4983450" y="74842"/>
                </a:lnTo>
                <a:cubicBezTo>
                  <a:pt x="4977736" y="70572"/>
                  <a:pt x="4972828" y="67517"/>
                  <a:pt x="4968726" y="65675"/>
                </a:cubicBezTo>
                <a:cubicBezTo>
                  <a:pt x="4964624" y="63833"/>
                  <a:pt x="4961527" y="62912"/>
                  <a:pt x="4959434" y="62912"/>
                </a:cubicBezTo>
                <a:cubicBezTo>
                  <a:pt x="4957508" y="62912"/>
                  <a:pt x="4955546" y="63226"/>
                  <a:pt x="4953548" y="63854"/>
                </a:cubicBezTo>
                <a:cubicBezTo>
                  <a:pt x="4951549" y="64482"/>
                  <a:pt x="4949723" y="65340"/>
                  <a:pt x="4948070" y="66428"/>
                </a:cubicBezTo>
                <a:cubicBezTo>
                  <a:pt x="4946416" y="67517"/>
                  <a:pt x="4944972" y="68856"/>
                  <a:pt x="4943737" y="70447"/>
                </a:cubicBezTo>
                <a:cubicBezTo>
                  <a:pt x="4942502" y="72037"/>
                  <a:pt x="4941655" y="73754"/>
                  <a:pt x="4941194" y="75595"/>
                </a:cubicBezTo>
                <a:cubicBezTo>
                  <a:pt x="4940482" y="78442"/>
                  <a:pt x="4940482" y="80953"/>
                  <a:pt x="4941194" y="83130"/>
                </a:cubicBezTo>
                <a:cubicBezTo>
                  <a:pt x="4941906" y="85306"/>
                  <a:pt x="4943057" y="87232"/>
                  <a:pt x="4944648" y="88906"/>
                </a:cubicBezTo>
                <a:cubicBezTo>
                  <a:pt x="4946238" y="90580"/>
                  <a:pt x="4948158" y="92108"/>
                  <a:pt x="4950408" y="93490"/>
                </a:cubicBezTo>
                <a:cubicBezTo>
                  <a:pt x="4952658" y="94871"/>
                  <a:pt x="4955008" y="96189"/>
                  <a:pt x="4957456" y="97445"/>
                </a:cubicBezTo>
                <a:cubicBezTo>
                  <a:pt x="4960428" y="98952"/>
                  <a:pt x="4963426" y="100689"/>
                  <a:pt x="4966450" y="102656"/>
                </a:cubicBezTo>
                <a:cubicBezTo>
                  <a:pt x="4969474" y="104624"/>
                  <a:pt x="4972064" y="106989"/>
                  <a:pt x="4974220" y="109751"/>
                </a:cubicBezTo>
                <a:cubicBezTo>
                  <a:pt x="4976376" y="112514"/>
                  <a:pt x="4977883" y="115779"/>
                  <a:pt x="4978741" y="119546"/>
                </a:cubicBezTo>
                <a:cubicBezTo>
                  <a:pt x="4979599" y="123313"/>
                  <a:pt x="4979390" y="127750"/>
                  <a:pt x="4978113" y="132857"/>
                </a:cubicBezTo>
                <a:lnTo>
                  <a:pt x="4977956" y="133485"/>
                </a:lnTo>
                <a:cubicBezTo>
                  <a:pt x="4976616" y="138843"/>
                  <a:pt x="4974498" y="143468"/>
                  <a:pt x="4971599" y="147361"/>
                </a:cubicBezTo>
                <a:cubicBezTo>
                  <a:pt x="4968700" y="151254"/>
                  <a:pt x="4965304" y="154456"/>
                  <a:pt x="4961412" y="156967"/>
                </a:cubicBezTo>
                <a:cubicBezTo>
                  <a:pt x="4957519" y="159479"/>
                  <a:pt x="4953223" y="161341"/>
                  <a:pt x="4948524" y="162555"/>
                </a:cubicBezTo>
                <a:cubicBezTo>
                  <a:pt x="4943826" y="163769"/>
                  <a:pt x="4939008" y="164376"/>
                  <a:pt x="4934068" y="164376"/>
                </a:cubicBezTo>
                <a:cubicBezTo>
                  <a:pt x="4928292" y="164376"/>
                  <a:pt x="4923310" y="163706"/>
                  <a:pt x="4919124" y="162367"/>
                </a:cubicBezTo>
                <a:cubicBezTo>
                  <a:pt x="4914939" y="161027"/>
                  <a:pt x="4911412" y="159479"/>
                  <a:pt x="4908545" y="157721"/>
                </a:cubicBezTo>
                <a:cubicBezTo>
                  <a:pt x="4905678" y="155963"/>
                  <a:pt x="4903438" y="154205"/>
                  <a:pt x="4901827" y="152446"/>
                </a:cubicBezTo>
                <a:cubicBezTo>
                  <a:pt x="4900216" y="150688"/>
                  <a:pt x="4899106" y="149349"/>
                  <a:pt x="4898500" y="148428"/>
                </a:cubicBezTo>
                <a:lnTo>
                  <a:pt x="4913506" y="136624"/>
                </a:lnTo>
                <a:cubicBezTo>
                  <a:pt x="4914698" y="137880"/>
                  <a:pt x="4916205" y="139136"/>
                  <a:pt x="4918026" y="140391"/>
                </a:cubicBezTo>
                <a:cubicBezTo>
                  <a:pt x="4919847" y="141647"/>
                  <a:pt x="4921850" y="142756"/>
                  <a:pt x="4924038" y="143719"/>
                </a:cubicBezTo>
                <a:cubicBezTo>
                  <a:pt x="4926225" y="144682"/>
                  <a:pt x="4928516" y="145477"/>
                  <a:pt x="4930913" y="146105"/>
                </a:cubicBezTo>
                <a:cubicBezTo>
                  <a:pt x="4933310" y="146733"/>
                  <a:pt x="4935764" y="147047"/>
                  <a:pt x="4938274" y="147047"/>
                </a:cubicBezTo>
                <a:cubicBezTo>
                  <a:pt x="4943800" y="147047"/>
                  <a:pt x="4948467" y="145791"/>
                  <a:pt x="4952276" y="143280"/>
                </a:cubicBezTo>
                <a:cubicBezTo>
                  <a:pt x="4956086" y="140768"/>
                  <a:pt x="4958492" y="137503"/>
                  <a:pt x="4959496" y="133485"/>
                </a:cubicBezTo>
                <a:cubicBezTo>
                  <a:pt x="4960104" y="131057"/>
                  <a:pt x="4960082" y="128880"/>
                  <a:pt x="4959434" y="126955"/>
                </a:cubicBezTo>
                <a:cubicBezTo>
                  <a:pt x="4958785" y="125030"/>
                  <a:pt x="4957738" y="123272"/>
                  <a:pt x="4956294" y="121681"/>
                </a:cubicBezTo>
                <a:cubicBezTo>
                  <a:pt x="4954850" y="120090"/>
                  <a:pt x="4953108" y="118688"/>
                  <a:pt x="4951068" y="117474"/>
                </a:cubicBezTo>
                <a:cubicBezTo>
                  <a:pt x="4949027" y="116260"/>
                  <a:pt x="4946887" y="115109"/>
                  <a:pt x="4944648" y="114021"/>
                </a:cubicBezTo>
                <a:cubicBezTo>
                  <a:pt x="4941508" y="112514"/>
                  <a:pt x="4938338" y="110798"/>
                  <a:pt x="4935136" y="108872"/>
                </a:cubicBezTo>
                <a:cubicBezTo>
                  <a:pt x="4931934" y="106947"/>
                  <a:pt x="4929186" y="104540"/>
                  <a:pt x="4926894" y="101652"/>
                </a:cubicBezTo>
                <a:cubicBezTo>
                  <a:pt x="4924603" y="98764"/>
                  <a:pt x="4922996" y="95227"/>
                  <a:pt x="4922076" y="91041"/>
                </a:cubicBezTo>
                <a:cubicBezTo>
                  <a:pt x="4921155" y="86855"/>
                  <a:pt x="4921458" y="81707"/>
                  <a:pt x="4922986" y="75595"/>
                </a:cubicBezTo>
                <a:cubicBezTo>
                  <a:pt x="4924388" y="69986"/>
                  <a:pt x="4926560" y="65236"/>
                  <a:pt x="4929500" y="61343"/>
                </a:cubicBezTo>
                <a:cubicBezTo>
                  <a:pt x="4932441" y="57450"/>
                  <a:pt x="4935779" y="54311"/>
                  <a:pt x="4939515" y="51925"/>
                </a:cubicBezTo>
                <a:cubicBezTo>
                  <a:pt x="4943250" y="49539"/>
                  <a:pt x="4947243" y="47802"/>
                  <a:pt x="4951492" y="46713"/>
                </a:cubicBezTo>
                <a:cubicBezTo>
                  <a:pt x="4955740" y="45625"/>
                  <a:pt x="4959874" y="45081"/>
                  <a:pt x="4963892" y="45081"/>
                </a:cubicBezTo>
                <a:close/>
                <a:moveTo>
                  <a:pt x="4568953" y="45081"/>
                </a:moveTo>
                <a:cubicBezTo>
                  <a:pt x="4575316" y="45081"/>
                  <a:pt x="4580946" y="45772"/>
                  <a:pt x="4585843" y="47153"/>
                </a:cubicBezTo>
                <a:cubicBezTo>
                  <a:pt x="4590740" y="48534"/>
                  <a:pt x="4595030" y="50376"/>
                  <a:pt x="4598714" y="52678"/>
                </a:cubicBezTo>
                <a:cubicBezTo>
                  <a:pt x="4602398" y="54980"/>
                  <a:pt x="4605516" y="57576"/>
                  <a:pt x="4608070" y="60464"/>
                </a:cubicBezTo>
                <a:cubicBezTo>
                  <a:pt x="4610622" y="63352"/>
                  <a:pt x="4612736" y="66303"/>
                  <a:pt x="4614411" y="69317"/>
                </a:cubicBezTo>
                <a:cubicBezTo>
                  <a:pt x="4618429" y="76349"/>
                  <a:pt x="4620815" y="84386"/>
                  <a:pt x="4621568" y="93427"/>
                </a:cubicBezTo>
                <a:lnTo>
                  <a:pt x="4621568" y="116030"/>
                </a:lnTo>
                <a:cubicBezTo>
                  <a:pt x="4620815" y="125155"/>
                  <a:pt x="4618429" y="133234"/>
                  <a:pt x="4614411" y="140266"/>
                </a:cubicBezTo>
                <a:cubicBezTo>
                  <a:pt x="4612736" y="143280"/>
                  <a:pt x="4610622" y="146231"/>
                  <a:pt x="4608070" y="149119"/>
                </a:cubicBezTo>
                <a:cubicBezTo>
                  <a:pt x="4605516" y="152007"/>
                  <a:pt x="4602398" y="154581"/>
                  <a:pt x="4598714" y="156842"/>
                </a:cubicBezTo>
                <a:cubicBezTo>
                  <a:pt x="4595030" y="159102"/>
                  <a:pt x="4590740" y="160923"/>
                  <a:pt x="4585843" y="162304"/>
                </a:cubicBezTo>
                <a:cubicBezTo>
                  <a:pt x="4580946" y="163685"/>
                  <a:pt x="4575316" y="164376"/>
                  <a:pt x="4568953" y="164376"/>
                </a:cubicBezTo>
                <a:cubicBezTo>
                  <a:pt x="4562507" y="164376"/>
                  <a:pt x="4556835" y="163685"/>
                  <a:pt x="4551938" y="162304"/>
                </a:cubicBezTo>
                <a:cubicBezTo>
                  <a:pt x="4547040" y="160923"/>
                  <a:pt x="4542750" y="159102"/>
                  <a:pt x="4539066" y="156842"/>
                </a:cubicBezTo>
                <a:cubicBezTo>
                  <a:pt x="4535383" y="154581"/>
                  <a:pt x="4532264" y="152007"/>
                  <a:pt x="4529712" y="149119"/>
                </a:cubicBezTo>
                <a:cubicBezTo>
                  <a:pt x="4527158" y="146231"/>
                  <a:pt x="4525044" y="143280"/>
                  <a:pt x="4523370" y="140266"/>
                </a:cubicBezTo>
                <a:cubicBezTo>
                  <a:pt x="4519352" y="133234"/>
                  <a:pt x="4516966" y="125155"/>
                  <a:pt x="4516212" y="116030"/>
                </a:cubicBezTo>
                <a:lnTo>
                  <a:pt x="4516212" y="93427"/>
                </a:lnTo>
                <a:cubicBezTo>
                  <a:pt x="4516966" y="84386"/>
                  <a:pt x="4519352" y="76349"/>
                  <a:pt x="4523370" y="69317"/>
                </a:cubicBezTo>
                <a:cubicBezTo>
                  <a:pt x="4525044" y="66303"/>
                  <a:pt x="4527158" y="63352"/>
                  <a:pt x="4529712" y="60464"/>
                </a:cubicBezTo>
                <a:cubicBezTo>
                  <a:pt x="4532264" y="57576"/>
                  <a:pt x="4535383" y="54980"/>
                  <a:pt x="4539066" y="52678"/>
                </a:cubicBezTo>
                <a:cubicBezTo>
                  <a:pt x="4542750" y="50376"/>
                  <a:pt x="4547040" y="48534"/>
                  <a:pt x="4551938" y="47153"/>
                </a:cubicBezTo>
                <a:cubicBezTo>
                  <a:pt x="4556835" y="45772"/>
                  <a:pt x="4562507" y="45081"/>
                  <a:pt x="4568953" y="45081"/>
                </a:cubicBezTo>
                <a:close/>
                <a:moveTo>
                  <a:pt x="4281696" y="45081"/>
                </a:moveTo>
                <a:cubicBezTo>
                  <a:pt x="4288980" y="45081"/>
                  <a:pt x="4295279" y="45960"/>
                  <a:pt x="4300595" y="47718"/>
                </a:cubicBezTo>
                <a:cubicBezTo>
                  <a:pt x="4305911" y="49476"/>
                  <a:pt x="4310494" y="51736"/>
                  <a:pt x="4314346" y="54499"/>
                </a:cubicBezTo>
                <a:lnTo>
                  <a:pt x="4314346" y="46337"/>
                </a:lnTo>
                <a:lnTo>
                  <a:pt x="4334437" y="46337"/>
                </a:lnTo>
                <a:lnTo>
                  <a:pt x="4334437" y="163120"/>
                </a:lnTo>
                <a:lnTo>
                  <a:pt x="4314346" y="163120"/>
                </a:lnTo>
                <a:lnTo>
                  <a:pt x="4314346" y="154958"/>
                </a:lnTo>
                <a:cubicBezTo>
                  <a:pt x="4310494" y="157721"/>
                  <a:pt x="4305911" y="159981"/>
                  <a:pt x="4300595" y="161739"/>
                </a:cubicBezTo>
                <a:cubicBezTo>
                  <a:pt x="4295279" y="163497"/>
                  <a:pt x="4288980" y="164376"/>
                  <a:pt x="4281696" y="164376"/>
                </a:cubicBezTo>
                <a:cubicBezTo>
                  <a:pt x="4275250" y="164376"/>
                  <a:pt x="4269578" y="163685"/>
                  <a:pt x="4264681" y="162304"/>
                </a:cubicBezTo>
                <a:cubicBezTo>
                  <a:pt x="4259784" y="160923"/>
                  <a:pt x="4255493" y="159102"/>
                  <a:pt x="4251810" y="156842"/>
                </a:cubicBezTo>
                <a:cubicBezTo>
                  <a:pt x="4248126" y="154581"/>
                  <a:pt x="4245008" y="152007"/>
                  <a:pt x="4242454" y="149119"/>
                </a:cubicBezTo>
                <a:cubicBezTo>
                  <a:pt x="4239901" y="146231"/>
                  <a:pt x="4237788" y="143280"/>
                  <a:pt x="4236113" y="140266"/>
                </a:cubicBezTo>
                <a:cubicBezTo>
                  <a:pt x="4232094" y="133234"/>
                  <a:pt x="4229708" y="125155"/>
                  <a:pt x="4228955" y="116030"/>
                </a:cubicBezTo>
                <a:lnTo>
                  <a:pt x="4228955" y="93427"/>
                </a:lnTo>
                <a:cubicBezTo>
                  <a:pt x="4229708" y="84386"/>
                  <a:pt x="4232094" y="76349"/>
                  <a:pt x="4236113" y="69317"/>
                </a:cubicBezTo>
                <a:cubicBezTo>
                  <a:pt x="4237788" y="66303"/>
                  <a:pt x="4239901" y="63352"/>
                  <a:pt x="4242454" y="60464"/>
                </a:cubicBezTo>
                <a:cubicBezTo>
                  <a:pt x="4245008" y="57576"/>
                  <a:pt x="4248126" y="54980"/>
                  <a:pt x="4251810" y="52678"/>
                </a:cubicBezTo>
                <a:cubicBezTo>
                  <a:pt x="4255493" y="50376"/>
                  <a:pt x="4259784" y="48534"/>
                  <a:pt x="4264681" y="47153"/>
                </a:cubicBezTo>
                <a:cubicBezTo>
                  <a:pt x="4269578" y="45772"/>
                  <a:pt x="4275250" y="45081"/>
                  <a:pt x="4281696" y="45081"/>
                </a:cubicBezTo>
                <a:close/>
                <a:moveTo>
                  <a:pt x="4168778" y="45081"/>
                </a:moveTo>
                <a:cubicBezTo>
                  <a:pt x="4175726" y="45081"/>
                  <a:pt x="4181817" y="45897"/>
                  <a:pt x="4187049" y="47530"/>
                </a:cubicBezTo>
                <a:cubicBezTo>
                  <a:pt x="4192281" y="49162"/>
                  <a:pt x="4196781" y="51276"/>
                  <a:pt x="4200548" y="53871"/>
                </a:cubicBezTo>
                <a:cubicBezTo>
                  <a:pt x="4204315" y="56466"/>
                  <a:pt x="4207454" y="59396"/>
                  <a:pt x="4209966" y="62661"/>
                </a:cubicBezTo>
                <a:cubicBezTo>
                  <a:pt x="4212477" y="65926"/>
                  <a:pt x="4214508" y="69191"/>
                  <a:pt x="4216056" y="72456"/>
                </a:cubicBezTo>
                <a:cubicBezTo>
                  <a:pt x="4217605" y="75721"/>
                  <a:pt x="4218756" y="78818"/>
                  <a:pt x="4219510" y="81748"/>
                </a:cubicBezTo>
                <a:cubicBezTo>
                  <a:pt x="4220263" y="84679"/>
                  <a:pt x="4220807" y="87148"/>
                  <a:pt x="4221142" y="89157"/>
                </a:cubicBezTo>
                <a:lnTo>
                  <a:pt x="4221142" y="107993"/>
                </a:lnTo>
                <a:lnTo>
                  <a:pt x="4136129" y="107993"/>
                </a:lnTo>
                <a:lnTo>
                  <a:pt x="4136129" y="116030"/>
                </a:lnTo>
                <a:cubicBezTo>
                  <a:pt x="4136129" y="119714"/>
                  <a:pt x="4136589" y="122978"/>
                  <a:pt x="4137510" y="125825"/>
                </a:cubicBezTo>
                <a:cubicBezTo>
                  <a:pt x="4138431" y="128671"/>
                  <a:pt x="4139666" y="131120"/>
                  <a:pt x="4141214" y="133171"/>
                </a:cubicBezTo>
                <a:cubicBezTo>
                  <a:pt x="4142763" y="135222"/>
                  <a:pt x="4144521" y="136959"/>
                  <a:pt x="4146488" y="138382"/>
                </a:cubicBezTo>
                <a:cubicBezTo>
                  <a:pt x="4148456" y="139805"/>
                  <a:pt x="4150444" y="140977"/>
                  <a:pt x="4152453" y="141898"/>
                </a:cubicBezTo>
                <a:cubicBezTo>
                  <a:pt x="4157225" y="144075"/>
                  <a:pt x="4162667" y="145289"/>
                  <a:pt x="4168778" y="145540"/>
                </a:cubicBezTo>
                <a:cubicBezTo>
                  <a:pt x="4174219" y="145289"/>
                  <a:pt x="4179242" y="144242"/>
                  <a:pt x="4183847" y="142401"/>
                </a:cubicBezTo>
                <a:cubicBezTo>
                  <a:pt x="4185772" y="141647"/>
                  <a:pt x="4187677" y="140663"/>
                  <a:pt x="4189560" y="139450"/>
                </a:cubicBezTo>
                <a:cubicBezTo>
                  <a:pt x="4191444" y="138236"/>
                  <a:pt x="4193181" y="136750"/>
                  <a:pt x="4194772" y="134992"/>
                </a:cubicBezTo>
                <a:cubicBezTo>
                  <a:pt x="4196362" y="133234"/>
                  <a:pt x="4197722" y="131162"/>
                  <a:pt x="4198852" y="128776"/>
                </a:cubicBezTo>
                <a:cubicBezTo>
                  <a:pt x="4199982" y="126390"/>
                  <a:pt x="4200757" y="123606"/>
                  <a:pt x="4201176" y="120425"/>
                </a:cubicBezTo>
                <a:lnTo>
                  <a:pt x="4221142" y="120425"/>
                </a:lnTo>
                <a:cubicBezTo>
                  <a:pt x="4220807" y="122351"/>
                  <a:pt x="4220263" y="124799"/>
                  <a:pt x="4219510" y="127771"/>
                </a:cubicBezTo>
                <a:cubicBezTo>
                  <a:pt x="4218756" y="130743"/>
                  <a:pt x="4217605" y="133841"/>
                  <a:pt x="4216056" y="137064"/>
                </a:cubicBezTo>
                <a:cubicBezTo>
                  <a:pt x="4214508" y="140287"/>
                  <a:pt x="4212477" y="143531"/>
                  <a:pt x="4209966" y="146796"/>
                </a:cubicBezTo>
                <a:cubicBezTo>
                  <a:pt x="4207454" y="150061"/>
                  <a:pt x="4204315" y="152991"/>
                  <a:pt x="4200548" y="155586"/>
                </a:cubicBezTo>
                <a:cubicBezTo>
                  <a:pt x="4196781" y="158181"/>
                  <a:pt x="4192281" y="160295"/>
                  <a:pt x="4187049" y="161927"/>
                </a:cubicBezTo>
                <a:cubicBezTo>
                  <a:pt x="4181817" y="163560"/>
                  <a:pt x="4175726" y="164376"/>
                  <a:pt x="4168778" y="164376"/>
                </a:cubicBezTo>
                <a:cubicBezTo>
                  <a:pt x="4162415" y="164376"/>
                  <a:pt x="4156785" y="163685"/>
                  <a:pt x="4151888" y="162304"/>
                </a:cubicBezTo>
                <a:cubicBezTo>
                  <a:pt x="4146991" y="160923"/>
                  <a:pt x="4142700" y="159102"/>
                  <a:pt x="4139017" y="156842"/>
                </a:cubicBezTo>
                <a:cubicBezTo>
                  <a:pt x="4135333" y="154581"/>
                  <a:pt x="4132215" y="152007"/>
                  <a:pt x="4129661" y="149119"/>
                </a:cubicBezTo>
                <a:cubicBezTo>
                  <a:pt x="4127108" y="146231"/>
                  <a:pt x="4124994" y="143280"/>
                  <a:pt x="4123320" y="140266"/>
                </a:cubicBezTo>
                <a:cubicBezTo>
                  <a:pt x="4119302" y="133234"/>
                  <a:pt x="4116916" y="125155"/>
                  <a:pt x="4116162" y="116030"/>
                </a:cubicBezTo>
                <a:lnTo>
                  <a:pt x="4116162" y="93427"/>
                </a:lnTo>
                <a:cubicBezTo>
                  <a:pt x="4116916" y="84386"/>
                  <a:pt x="4119302" y="76349"/>
                  <a:pt x="4123320" y="69317"/>
                </a:cubicBezTo>
                <a:cubicBezTo>
                  <a:pt x="4124994" y="66303"/>
                  <a:pt x="4127108" y="63352"/>
                  <a:pt x="4129661" y="60464"/>
                </a:cubicBezTo>
                <a:cubicBezTo>
                  <a:pt x="4132215" y="57576"/>
                  <a:pt x="4135333" y="54980"/>
                  <a:pt x="4139017" y="52678"/>
                </a:cubicBezTo>
                <a:cubicBezTo>
                  <a:pt x="4142700" y="50376"/>
                  <a:pt x="4146991" y="48534"/>
                  <a:pt x="4151888" y="47153"/>
                </a:cubicBezTo>
                <a:cubicBezTo>
                  <a:pt x="4156785" y="45772"/>
                  <a:pt x="4162415" y="45081"/>
                  <a:pt x="4168778" y="45081"/>
                </a:cubicBezTo>
                <a:close/>
                <a:moveTo>
                  <a:pt x="4105242" y="45081"/>
                </a:moveTo>
                <a:lnTo>
                  <a:pt x="4105242" y="63917"/>
                </a:lnTo>
                <a:cubicBezTo>
                  <a:pt x="4099131" y="64168"/>
                  <a:pt x="4093689" y="65382"/>
                  <a:pt x="4088917" y="67559"/>
                </a:cubicBezTo>
                <a:cubicBezTo>
                  <a:pt x="4086908" y="68480"/>
                  <a:pt x="4084920" y="69652"/>
                  <a:pt x="4082953" y="71075"/>
                </a:cubicBezTo>
                <a:cubicBezTo>
                  <a:pt x="4080985" y="72498"/>
                  <a:pt x="4079227" y="74256"/>
                  <a:pt x="4077679" y="76349"/>
                </a:cubicBezTo>
                <a:cubicBezTo>
                  <a:pt x="4076130" y="78442"/>
                  <a:pt x="4074895" y="80890"/>
                  <a:pt x="4073974" y="83695"/>
                </a:cubicBezTo>
                <a:cubicBezTo>
                  <a:pt x="4073053" y="86499"/>
                  <a:pt x="4072593" y="89743"/>
                  <a:pt x="4072593" y="93427"/>
                </a:cubicBezTo>
                <a:lnTo>
                  <a:pt x="4072593" y="163120"/>
                </a:lnTo>
                <a:lnTo>
                  <a:pt x="4052501" y="163120"/>
                </a:lnTo>
                <a:lnTo>
                  <a:pt x="4052501" y="46337"/>
                </a:lnTo>
                <a:lnTo>
                  <a:pt x="4072593" y="46337"/>
                </a:lnTo>
                <a:lnTo>
                  <a:pt x="4072593" y="54499"/>
                </a:lnTo>
                <a:cubicBezTo>
                  <a:pt x="4076444" y="51736"/>
                  <a:pt x="4081027" y="49476"/>
                  <a:pt x="4086343" y="47718"/>
                </a:cubicBezTo>
                <a:cubicBezTo>
                  <a:pt x="4091659" y="45960"/>
                  <a:pt x="4097959" y="45081"/>
                  <a:pt x="4105242" y="45081"/>
                </a:cubicBezTo>
                <a:close/>
                <a:moveTo>
                  <a:pt x="3673603" y="45081"/>
                </a:moveTo>
                <a:cubicBezTo>
                  <a:pt x="3679966" y="45081"/>
                  <a:pt x="3685596" y="45772"/>
                  <a:pt x="3690493" y="47153"/>
                </a:cubicBezTo>
                <a:cubicBezTo>
                  <a:pt x="3695390" y="48534"/>
                  <a:pt x="3699681" y="50376"/>
                  <a:pt x="3703364" y="52678"/>
                </a:cubicBezTo>
                <a:cubicBezTo>
                  <a:pt x="3707048" y="54980"/>
                  <a:pt x="3710166" y="57576"/>
                  <a:pt x="3712719" y="60464"/>
                </a:cubicBezTo>
                <a:cubicBezTo>
                  <a:pt x="3715273" y="63352"/>
                  <a:pt x="3717387" y="66303"/>
                  <a:pt x="3719061" y="69317"/>
                </a:cubicBezTo>
                <a:cubicBezTo>
                  <a:pt x="3723079" y="76349"/>
                  <a:pt x="3725465" y="84386"/>
                  <a:pt x="3726219" y="93427"/>
                </a:cubicBezTo>
                <a:lnTo>
                  <a:pt x="3726219" y="116030"/>
                </a:lnTo>
                <a:cubicBezTo>
                  <a:pt x="3725465" y="125155"/>
                  <a:pt x="3723079" y="133234"/>
                  <a:pt x="3719061" y="140266"/>
                </a:cubicBezTo>
                <a:cubicBezTo>
                  <a:pt x="3717387" y="143280"/>
                  <a:pt x="3715273" y="146231"/>
                  <a:pt x="3712719" y="149119"/>
                </a:cubicBezTo>
                <a:cubicBezTo>
                  <a:pt x="3710166" y="152007"/>
                  <a:pt x="3707048" y="154581"/>
                  <a:pt x="3703364" y="156842"/>
                </a:cubicBezTo>
                <a:cubicBezTo>
                  <a:pt x="3699681" y="159102"/>
                  <a:pt x="3695390" y="160923"/>
                  <a:pt x="3690493" y="162304"/>
                </a:cubicBezTo>
                <a:cubicBezTo>
                  <a:pt x="3685596" y="163685"/>
                  <a:pt x="3679966" y="164376"/>
                  <a:pt x="3673603" y="164376"/>
                </a:cubicBezTo>
                <a:cubicBezTo>
                  <a:pt x="3667157" y="164376"/>
                  <a:pt x="3661485" y="163685"/>
                  <a:pt x="3656588" y="162304"/>
                </a:cubicBezTo>
                <a:cubicBezTo>
                  <a:pt x="3651691" y="160923"/>
                  <a:pt x="3647400" y="159102"/>
                  <a:pt x="3643717" y="156842"/>
                </a:cubicBezTo>
                <a:cubicBezTo>
                  <a:pt x="3640033" y="154581"/>
                  <a:pt x="3636915" y="152007"/>
                  <a:pt x="3634361" y="149119"/>
                </a:cubicBezTo>
                <a:cubicBezTo>
                  <a:pt x="3631808" y="146231"/>
                  <a:pt x="3629694" y="143280"/>
                  <a:pt x="3628020" y="140266"/>
                </a:cubicBezTo>
                <a:cubicBezTo>
                  <a:pt x="3624002" y="133234"/>
                  <a:pt x="3621616" y="125155"/>
                  <a:pt x="3620862" y="116030"/>
                </a:cubicBezTo>
                <a:lnTo>
                  <a:pt x="3620862" y="93427"/>
                </a:lnTo>
                <a:cubicBezTo>
                  <a:pt x="3621616" y="84386"/>
                  <a:pt x="3624002" y="76349"/>
                  <a:pt x="3628020" y="69317"/>
                </a:cubicBezTo>
                <a:cubicBezTo>
                  <a:pt x="3629694" y="66303"/>
                  <a:pt x="3631808" y="63352"/>
                  <a:pt x="3634361" y="60464"/>
                </a:cubicBezTo>
                <a:cubicBezTo>
                  <a:pt x="3636915" y="57576"/>
                  <a:pt x="3640033" y="54980"/>
                  <a:pt x="3643717" y="52678"/>
                </a:cubicBezTo>
                <a:cubicBezTo>
                  <a:pt x="3647400" y="50376"/>
                  <a:pt x="3651691" y="48534"/>
                  <a:pt x="3656588" y="47153"/>
                </a:cubicBezTo>
                <a:cubicBezTo>
                  <a:pt x="3661485" y="45772"/>
                  <a:pt x="3667157" y="45081"/>
                  <a:pt x="3673603" y="45081"/>
                </a:cubicBezTo>
                <a:close/>
                <a:moveTo>
                  <a:pt x="3443496" y="45081"/>
                </a:moveTo>
                <a:cubicBezTo>
                  <a:pt x="3450780" y="45081"/>
                  <a:pt x="3457079" y="45960"/>
                  <a:pt x="3462395" y="47718"/>
                </a:cubicBezTo>
                <a:cubicBezTo>
                  <a:pt x="3467711" y="49476"/>
                  <a:pt x="3472295" y="51736"/>
                  <a:pt x="3476146" y="54499"/>
                </a:cubicBezTo>
                <a:lnTo>
                  <a:pt x="3476146" y="46337"/>
                </a:lnTo>
                <a:lnTo>
                  <a:pt x="3496237" y="46337"/>
                </a:lnTo>
                <a:lnTo>
                  <a:pt x="3496237" y="163120"/>
                </a:lnTo>
                <a:lnTo>
                  <a:pt x="3476146" y="163120"/>
                </a:lnTo>
                <a:lnTo>
                  <a:pt x="3476146" y="154958"/>
                </a:lnTo>
                <a:cubicBezTo>
                  <a:pt x="3472295" y="157721"/>
                  <a:pt x="3467711" y="159981"/>
                  <a:pt x="3462395" y="161739"/>
                </a:cubicBezTo>
                <a:cubicBezTo>
                  <a:pt x="3457079" y="163497"/>
                  <a:pt x="3450780" y="164376"/>
                  <a:pt x="3443496" y="164376"/>
                </a:cubicBezTo>
                <a:cubicBezTo>
                  <a:pt x="3437050" y="164376"/>
                  <a:pt x="3431378" y="163685"/>
                  <a:pt x="3426481" y="162304"/>
                </a:cubicBezTo>
                <a:cubicBezTo>
                  <a:pt x="3421584" y="160923"/>
                  <a:pt x="3417293" y="159102"/>
                  <a:pt x="3413610" y="156842"/>
                </a:cubicBezTo>
                <a:cubicBezTo>
                  <a:pt x="3409926" y="154581"/>
                  <a:pt x="3406808" y="152007"/>
                  <a:pt x="3404255" y="149119"/>
                </a:cubicBezTo>
                <a:cubicBezTo>
                  <a:pt x="3401701" y="146231"/>
                  <a:pt x="3399587" y="143280"/>
                  <a:pt x="3397913" y="140266"/>
                </a:cubicBezTo>
                <a:cubicBezTo>
                  <a:pt x="3393895" y="133234"/>
                  <a:pt x="3391509" y="125155"/>
                  <a:pt x="3390755" y="116030"/>
                </a:cubicBezTo>
                <a:lnTo>
                  <a:pt x="3390755" y="93427"/>
                </a:lnTo>
                <a:cubicBezTo>
                  <a:pt x="3391509" y="84386"/>
                  <a:pt x="3393895" y="76349"/>
                  <a:pt x="3397913" y="69317"/>
                </a:cubicBezTo>
                <a:cubicBezTo>
                  <a:pt x="3399587" y="66303"/>
                  <a:pt x="3401701" y="63352"/>
                  <a:pt x="3404255" y="60464"/>
                </a:cubicBezTo>
                <a:cubicBezTo>
                  <a:pt x="3406808" y="57576"/>
                  <a:pt x="3409926" y="54980"/>
                  <a:pt x="3413610" y="52678"/>
                </a:cubicBezTo>
                <a:cubicBezTo>
                  <a:pt x="3417293" y="50376"/>
                  <a:pt x="3421584" y="48534"/>
                  <a:pt x="3426481" y="47153"/>
                </a:cubicBezTo>
                <a:cubicBezTo>
                  <a:pt x="3431378" y="45772"/>
                  <a:pt x="3437050" y="45081"/>
                  <a:pt x="3443496" y="45081"/>
                </a:cubicBezTo>
                <a:close/>
                <a:moveTo>
                  <a:pt x="3206878" y="45081"/>
                </a:moveTo>
                <a:cubicBezTo>
                  <a:pt x="3213241" y="45081"/>
                  <a:pt x="3218871" y="45772"/>
                  <a:pt x="3223768" y="47153"/>
                </a:cubicBezTo>
                <a:cubicBezTo>
                  <a:pt x="3228665" y="48534"/>
                  <a:pt x="3232956" y="50376"/>
                  <a:pt x="3236639" y="52678"/>
                </a:cubicBezTo>
                <a:cubicBezTo>
                  <a:pt x="3240323" y="54980"/>
                  <a:pt x="3243441" y="57576"/>
                  <a:pt x="3245994" y="60464"/>
                </a:cubicBezTo>
                <a:cubicBezTo>
                  <a:pt x="3248548" y="63352"/>
                  <a:pt x="3250662" y="66303"/>
                  <a:pt x="3252336" y="69317"/>
                </a:cubicBezTo>
                <a:cubicBezTo>
                  <a:pt x="3256354" y="76349"/>
                  <a:pt x="3258740" y="84386"/>
                  <a:pt x="3259494" y="93427"/>
                </a:cubicBezTo>
                <a:lnTo>
                  <a:pt x="3259494" y="116030"/>
                </a:lnTo>
                <a:cubicBezTo>
                  <a:pt x="3258740" y="125155"/>
                  <a:pt x="3256354" y="133234"/>
                  <a:pt x="3252336" y="140266"/>
                </a:cubicBezTo>
                <a:cubicBezTo>
                  <a:pt x="3250662" y="143280"/>
                  <a:pt x="3248548" y="146231"/>
                  <a:pt x="3245994" y="149119"/>
                </a:cubicBezTo>
                <a:cubicBezTo>
                  <a:pt x="3243441" y="152007"/>
                  <a:pt x="3240323" y="154581"/>
                  <a:pt x="3236639" y="156842"/>
                </a:cubicBezTo>
                <a:cubicBezTo>
                  <a:pt x="3232956" y="159102"/>
                  <a:pt x="3228665" y="160923"/>
                  <a:pt x="3223768" y="162304"/>
                </a:cubicBezTo>
                <a:cubicBezTo>
                  <a:pt x="3218871" y="163685"/>
                  <a:pt x="3213241" y="164376"/>
                  <a:pt x="3206878" y="164376"/>
                </a:cubicBezTo>
                <a:cubicBezTo>
                  <a:pt x="3200432" y="164376"/>
                  <a:pt x="3194760" y="163685"/>
                  <a:pt x="3189863" y="162304"/>
                </a:cubicBezTo>
                <a:cubicBezTo>
                  <a:pt x="3184966" y="160923"/>
                  <a:pt x="3180675" y="159102"/>
                  <a:pt x="3176992" y="156842"/>
                </a:cubicBezTo>
                <a:cubicBezTo>
                  <a:pt x="3173308" y="154581"/>
                  <a:pt x="3170190" y="152007"/>
                  <a:pt x="3167636" y="149119"/>
                </a:cubicBezTo>
                <a:cubicBezTo>
                  <a:pt x="3165083" y="146231"/>
                  <a:pt x="3162969" y="143280"/>
                  <a:pt x="3161295" y="140266"/>
                </a:cubicBezTo>
                <a:cubicBezTo>
                  <a:pt x="3157277" y="133234"/>
                  <a:pt x="3154891" y="125155"/>
                  <a:pt x="3154137" y="116030"/>
                </a:cubicBezTo>
                <a:lnTo>
                  <a:pt x="3154137" y="93427"/>
                </a:lnTo>
                <a:cubicBezTo>
                  <a:pt x="3154891" y="84386"/>
                  <a:pt x="3157277" y="76349"/>
                  <a:pt x="3161295" y="69317"/>
                </a:cubicBezTo>
                <a:cubicBezTo>
                  <a:pt x="3162969" y="66303"/>
                  <a:pt x="3165083" y="63352"/>
                  <a:pt x="3167636" y="60464"/>
                </a:cubicBezTo>
                <a:cubicBezTo>
                  <a:pt x="3170190" y="57576"/>
                  <a:pt x="3173308" y="54980"/>
                  <a:pt x="3176992" y="52678"/>
                </a:cubicBezTo>
                <a:cubicBezTo>
                  <a:pt x="3180675" y="50376"/>
                  <a:pt x="3184966" y="48534"/>
                  <a:pt x="3189863" y="47153"/>
                </a:cubicBezTo>
                <a:cubicBezTo>
                  <a:pt x="3194760" y="45772"/>
                  <a:pt x="3200432" y="45081"/>
                  <a:pt x="3206878" y="45081"/>
                </a:cubicBezTo>
                <a:close/>
                <a:moveTo>
                  <a:pt x="3038944" y="45081"/>
                </a:moveTo>
                <a:cubicBezTo>
                  <a:pt x="3046228" y="45081"/>
                  <a:pt x="3052527" y="45939"/>
                  <a:pt x="3057843" y="47655"/>
                </a:cubicBezTo>
                <a:cubicBezTo>
                  <a:pt x="3063159" y="49371"/>
                  <a:pt x="3067743" y="51653"/>
                  <a:pt x="3071593" y="54499"/>
                </a:cubicBezTo>
                <a:lnTo>
                  <a:pt x="3071593" y="46211"/>
                </a:lnTo>
                <a:lnTo>
                  <a:pt x="3091685" y="46211"/>
                </a:lnTo>
                <a:lnTo>
                  <a:pt x="3091685" y="159981"/>
                </a:lnTo>
                <a:cubicBezTo>
                  <a:pt x="3090932" y="169106"/>
                  <a:pt x="3088546" y="177184"/>
                  <a:pt x="3084528" y="184217"/>
                </a:cubicBezTo>
                <a:cubicBezTo>
                  <a:pt x="3082853" y="187230"/>
                  <a:pt x="3080718" y="190181"/>
                  <a:pt x="3078123" y="193070"/>
                </a:cubicBezTo>
                <a:cubicBezTo>
                  <a:pt x="3075528" y="195958"/>
                  <a:pt x="3072389" y="198532"/>
                  <a:pt x="3068705" y="200792"/>
                </a:cubicBezTo>
                <a:cubicBezTo>
                  <a:pt x="3065022" y="203053"/>
                  <a:pt x="3060731" y="204873"/>
                  <a:pt x="3055834" y="206255"/>
                </a:cubicBezTo>
                <a:cubicBezTo>
                  <a:pt x="3050937" y="207636"/>
                  <a:pt x="3045307" y="208327"/>
                  <a:pt x="3038944" y="208327"/>
                </a:cubicBezTo>
                <a:cubicBezTo>
                  <a:pt x="3030405" y="208327"/>
                  <a:pt x="3023164" y="207113"/>
                  <a:pt x="3017220" y="204685"/>
                </a:cubicBezTo>
                <a:cubicBezTo>
                  <a:pt x="3011276" y="202257"/>
                  <a:pt x="3006337" y="199244"/>
                  <a:pt x="3002402" y="195644"/>
                </a:cubicBezTo>
                <a:cubicBezTo>
                  <a:pt x="2998468" y="192044"/>
                  <a:pt x="2995412" y="188130"/>
                  <a:pt x="2993235" y="183903"/>
                </a:cubicBezTo>
                <a:cubicBezTo>
                  <a:pt x="2991059" y="179675"/>
                  <a:pt x="2989468" y="175803"/>
                  <a:pt x="2988464" y="172287"/>
                </a:cubicBezTo>
                <a:lnTo>
                  <a:pt x="3008681" y="172287"/>
                </a:lnTo>
                <a:cubicBezTo>
                  <a:pt x="3010606" y="176557"/>
                  <a:pt x="3013244" y="179842"/>
                  <a:pt x="3016592" y="182145"/>
                </a:cubicBezTo>
                <a:cubicBezTo>
                  <a:pt x="3019941" y="184447"/>
                  <a:pt x="3023289" y="186142"/>
                  <a:pt x="3026638" y="187230"/>
                </a:cubicBezTo>
                <a:cubicBezTo>
                  <a:pt x="3030573" y="188486"/>
                  <a:pt x="3034675" y="189198"/>
                  <a:pt x="3038944" y="189365"/>
                </a:cubicBezTo>
                <a:cubicBezTo>
                  <a:pt x="3045056" y="189114"/>
                  <a:pt x="3050497" y="187900"/>
                  <a:pt x="3055269" y="185723"/>
                </a:cubicBezTo>
                <a:cubicBezTo>
                  <a:pt x="3057278" y="184803"/>
                  <a:pt x="3059266" y="183631"/>
                  <a:pt x="3061234" y="182207"/>
                </a:cubicBezTo>
                <a:cubicBezTo>
                  <a:pt x="3063201" y="180784"/>
                  <a:pt x="3064959" y="179047"/>
                  <a:pt x="3066508" y="176996"/>
                </a:cubicBezTo>
                <a:cubicBezTo>
                  <a:pt x="3068056" y="174945"/>
                  <a:pt x="3069291" y="172517"/>
                  <a:pt x="3070212" y="169713"/>
                </a:cubicBezTo>
                <a:cubicBezTo>
                  <a:pt x="3071133" y="166908"/>
                  <a:pt x="3071593" y="163664"/>
                  <a:pt x="3071593" y="159981"/>
                </a:cubicBezTo>
                <a:lnTo>
                  <a:pt x="3071593" y="154958"/>
                </a:lnTo>
                <a:cubicBezTo>
                  <a:pt x="3067743" y="157637"/>
                  <a:pt x="3063159" y="159876"/>
                  <a:pt x="3057843" y="161676"/>
                </a:cubicBezTo>
                <a:cubicBezTo>
                  <a:pt x="3052527" y="163476"/>
                  <a:pt x="3046228" y="164376"/>
                  <a:pt x="3038944" y="164376"/>
                </a:cubicBezTo>
                <a:cubicBezTo>
                  <a:pt x="3032498" y="164376"/>
                  <a:pt x="3026826" y="163685"/>
                  <a:pt x="3021929" y="162304"/>
                </a:cubicBezTo>
                <a:cubicBezTo>
                  <a:pt x="3017032" y="160923"/>
                  <a:pt x="3012741" y="159102"/>
                  <a:pt x="3009058" y="156842"/>
                </a:cubicBezTo>
                <a:cubicBezTo>
                  <a:pt x="3005374" y="154581"/>
                  <a:pt x="3002256" y="152007"/>
                  <a:pt x="2999702" y="149119"/>
                </a:cubicBezTo>
                <a:cubicBezTo>
                  <a:pt x="2997149" y="146231"/>
                  <a:pt x="2995035" y="143280"/>
                  <a:pt x="2993361" y="140266"/>
                </a:cubicBezTo>
                <a:cubicBezTo>
                  <a:pt x="2989343" y="133234"/>
                  <a:pt x="2986957" y="125155"/>
                  <a:pt x="2986203" y="116030"/>
                </a:cubicBezTo>
                <a:lnTo>
                  <a:pt x="2986203" y="93427"/>
                </a:lnTo>
                <a:cubicBezTo>
                  <a:pt x="2986957" y="84386"/>
                  <a:pt x="2989343" y="76349"/>
                  <a:pt x="2993361" y="69317"/>
                </a:cubicBezTo>
                <a:cubicBezTo>
                  <a:pt x="2995035" y="66303"/>
                  <a:pt x="2997149" y="63352"/>
                  <a:pt x="2999702" y="60464"/>
                </a:cubicBezTo>
                <a:cubicBezTo>
                  <a:pt x="3002256" y="57576"/>
                  <a:pt x="3005374" y="54980"/>
                  <a:pt x="3009058" y="52678"/>
                </a:cubicBezTo>
                <a:cubicBezTo>
                  <a:pt x="3012741" y="50376"/>
                  <a:pt x="3017032" y="48534"/>
                  <a:pt x="3021929" y="47153"/>
                </a:cubicBezTo>
                <a:cubicBezTo>
                  <a:pt x="3026826" y="45772"/>
                  <a:pt x="3032498" y="45081"/>
                  <a:pt x="3038944" y="45081"/>
                </a:cubicBezTo>
                <a:close/>
                <a:moveTo>
                  <a:pt x="2844803" y="45081"/>
                </a:moveTo>
                <a:cubicBezTo>
                  <a:pt x="2851751" y="45081"/>
                  <a:pt x="2857841" y="45897"/>
                  <a:pt x="2863074" y="47530"/>
                </a:cubicBezTo>
                <a:cubicBezTo>
                  <a:pt x="2868306" y="49162"/>
                  <a:pt x="2872806" y="51276"/>
                  <a:pt x="2876573" y="53871"/>
                </a:cubicBezTo>
                <a:cubicBezTo>
                  <a:pt x="2880340" y="56466"/>
                  <a:pt x="2883479" y="59396"/>
                  <a:pt x="2885991" y="62661"/>
                </a:cubicBezTo>
                <a:cubicBezTo>
                  <a:pt x="2888502" y="65926"/>
                  <a:pt x="2890532" y="69191"/>
                  <a:pt x="2892081" y="72456"/>
                </a:cubicBezTo>
                <a:cubicBezTo>
                  <a:pt x="2893630" y="75721"/>
                  <a:pt x="2894781" y="78818"/>
                  <a:pt x="2895534" y="81748"/>
                </a:cubicBezTo>
                <a:cubicBezTo>
                  <a:pt x="2896288" y="84679"/>
                  <a:pt x="2896832" y="87148"/>
                  <a:pt x="2897167" y="89157"/>
                </a:cubicBezTo>
                <a:lnTo>
                  <a:pt x="2897167" y="107993"/>
                </a:lnTo>
                <a:lnTo>
                  <a:pt x="2812153" y="107993"/>
                </a:lnTo>
                <a:lnTo>
                  <a:pt x="2812153" y="116030"/>
                </a:lnTo>
                <a:cubicBezTo>
                  <a:pt x="2812153" y="119714"/>
                  <a:pt x="2812614" y="122978"/>
                  <a:pt x="2813535" y="125825"/>
                </a:cubicBezTo>
                <a:cubicBezTo>
                  <a:pt x="2814456" y="128671"/>
                  <a:pt x="2815690" y="131120"/>
                  <a:pt x="2817239" y="133171"/>
                </a:cubicBezTo>
                <a:cubicBezTo>
                  <a:pt x="2818788" y="135222"/>
                  <a:pt x="2820546" y="136959"/>
                  <a:pt x="2822513" y="138382"/>
                </a:cubicBezTo>
                <a:cubicBezTo>
                  <a:pt x="2824481" y="139805"/>
                  <a:pt x="2826469" y="140977"/>
                  <a:pt x="2828478" y="141898"/>
                </a:cubicBezTo>
                <a:cubicBezTo>
                  <a:pt x="2833250" y="144075"/>
                  <a:pt x="2838691" y="145289"/>
                  <a:pt x="2844803" y="145540"/>
                </a:cubicBezTo>
                <a:cubicBezTo>
                  <a:pt x="2850244" y="145289"/>
                  <a:pt x="2855267" y="144242"/>
                  <a:pt x="2859871" y="142401"/>
                </a:cubicBezTo>
                <a:cubicBezTo>
                  <a:pt x="2861797" y="141647"/>
                  <a:pt x="2863701" y="140663"/>
                  <a:pt x="2865585" y="139450"/>
                </a:cubicBezTo>
                <a:cubicBezTo>
                  <a:pt x="2867469" y="138236"/>
                  <a:pt x="2869206" y="136750"/>
                  <a:pt x="2870796" y="134992"/>
                </a:cubicBezTo>
                <a:cubicBezTo>
                  <a:pt x="2872387" y="133234"/>
                  <a:pt x="2873747" y="131162"/>
                  <a:pt x="2874878" y="128776"/>
                </a:cubicBezTo>
                <a:cubicBezTo>
                  <a:pt x="2876008" y="126390"/>
                  <a:pt x="2876782" y="123606"/>
                  <a:pt x="2877201" y="120425"/>
                </a:cubicBezTo>
                <a:lnTo>
                  <a:pt x="2897167" y="120425"/>
                </a:lnTo>
                <a:cubicBezTo>
                  <a:pt x="2896832" y="122351"/>
                  <a:pt x="2896288" y="124799"/>
                  <a:pt x="2895534" y="127771"/>
                </a:cubicBezTo>
                <a:cubicBezTo>
                  <a:pt x="2894781" y="130743"/>
                  <a:pt x="2893630" y="133841"/>
                  <a:pt x="2892081" y="137064"/>
                </a:cubicBezTo>
                <a:cubicBezTo>
                  <a:pt x="2890532" y="140287"/>
                  <a:pt x="2888502" y="143531"/>
                  <a:pt x="2885991" y="146796"/>
                </a:cubicBezTo>
                <a:cubicBezTo>
                  <a:pt x="2883479" y="150061"/>
                  <a:pt x="2880340" y="152991"/>
                  <a:pt x="2876573" y="155586"/>
                </a:cubicBezTo>
                <a:cubicBezTo>
                  <a:pt x="2872806" y="158181"/>
                  <a:pt x="2868306" y="160295"/>
                  <a:pt x="2863074" y="161927"/>
                </a:cubicBezTo>
                <a:cubicBezTo>
                  <a:pt x="2857841" y="163560"/>
                  <a:pt x="2851751" y="164376"/>
                  <a:pt x="2844803" y="164376"/>
                </a:cubicBezTo>
                <a:cubicBezTo>
                  <a:pt x="2838440" y="164376"/>
                  <a:pt x="2832810" y="163685"/>
                  <a:pt x="2827913" y="162304"/>
                </a:cubicBezTo>
                <a:cubicBezTo>
                  <a:pt x="2823016" y="160923"/>
                  <a:pt x="2818725" y="159102"/>
                  <a:pt x="2815042" y="156842"/>
                </a:cubicBezTo>
                <a:cubicBezTo>
                  <a:pt x="2811358" y="154581"/>
                  <a:pt x="2808240" y="152007"/>
                  <a:pt x="2805686" y="149119"/>
                </a:cubicBezTo>
                <a:cubicBezTo>
                  <a:pt x="2803133" y="146231"/>
                  <a:pt x="2801019" y="143280"/>
                  <a:pt x="2799345" y="140266"/>
                </a:cubicBezTo>
                <a:cubicBezTo>
                  <a:pt x="2795327" y="133234"/>
                  <a:pt x="2792941" y="125155"/>
                  <a:pt x="2792187" y="116030"/>
                </a:cubicBezTo>
                <a:lnTo>
                  <a:pt x="2792187" y="93427"/>
                </a:lnTo>
                <a:cubicBezTo>
                  <a:pt x="2792941" y="84386"/>
                  <a:pt x="2795327" y="76349"/>
                  <a:pt x="2799345" y="69317"/>
                </a:cubicBezTo>
                <a:cubicBezTo>
                  <a:pt x="2801019" y="66303"/>
                  <a:pt x="2803133" y="63352"/>
                  <a:pt x="2805686" y="60464"/>
                </a:cubicBezTo>
                <a:cubicBezTo>
                  <a:pt x="2808240" y="57576"/>
                  <a:pt x="2811358" y="54980"/>
                  <a:pt x="2815042" y="52678"/>
                </a:cubicBezTo>
                <a:cubicBezTo>
                  <a:pt x="2818725" y="50376"/>
                  <a:pt x="2823016" y="48534"/>
                  <a:pt x="2827913" y="47153"/>
                </a:cubicBezTo>
                <a:cubicBezTo>
                  <a:pt x="2832810" y="45772"/>
                  <a:pt x="2838440" y="45081"/>
                  <a:pt x="2844803" y="45081"/>
                </a:cubicBezTo>
                <a:close/>
                <a:moveTo>
                  <a:pt x="2397254" y="45081"/>
                </a:moveTo>
                <a:cubicBezTo>
                  <a:pt x="2403616" y="45081"/>
                  <a:pt x="2409246" y="45772"/>
                  <a:pt x="2414143" y="47153"/>
                </a:cubicBezTo>
                <a:cubicBezTo>
                  <a:pt x="2419041" y="48534"/>
                  <a:pt x="2423331" y="50376"/>
                  <a:pt x="2427014" y="52678"/>
                </a:cubicBezTo>
                <a:cubicBezTo>
                  <a:pt x="2430698" y="54980"/>
                  <a:pt x="2433816" y="57576"/>
                  <a:pt x="2436370" y="60464"/>
                </a:cubicBezTo>
                <a:cubicBezTo>
                  <a:pt x="2438923" y="63352"/>
                  <a:pt x="2441037" y="66303"/>
                  <a:pt x="2442711" y="69317"/>
                </a:cubicBezTo>
                <a:cubicBezTo>
                  <a:pt x="2446730" y="76349"/>
                  <a:pt x="2449115" y="84386"/>
                  <a:pt x="2449869" y="93427"/>
                </a:cubicBezTo>
                <a:lnTo>
                  <a:pt x="2449869" y="116030"/>
                </a:lnTo>
                <a:cubicBezTo>
                  <a:pt x="2449115" y="125155"/>
                  <a:pt x="2446730" y="133234"/>
                  <a:pt x="2442711" y="140266"/>
                </a:cubicBezTo>
                <a:cubicBezTo>
                  <a:pt x="2441037" y="143280"/>
                  <a:pt x="2438923" y="146231"/>
                  <a:pt x="2436370" y="149119"/>
                </a:cubicBezTo>
                <a:cubicBezTo>
                  <a:pt x="2433816" y="152007"/>
                  <a:pt x="2430698" y="154581"/>
                  <a:pt x="2427014" y="156842"/>
                </a:cubicBezTo>
                <a:cubicBezTo>
                  <a:pt x="2423331" y="159102"/>
                  <a:pt x="2419041" y="160923"/>
                  <a:pt x="2414143" y="162304"/>
                </a:cubicBezTo>
                <a:cubicBezTo>
                  <a:pt x="2409246" y="163685"/>
                  <a:pt x="2403616" y="164376"/>
                  <a:pt x="2397254" y="164376"/>
                </a:cubicBezTo>
                <a:cubicBezTo>
                  <a:pt x="2390807" y="164376"/>
                  <a:pt x="2385135" y="163685"/>
                  <a:pt x="2380238" y="162304"/>
                </a:cubicBezTo>
                <a:cubicBezTo>
                  <a:pt x="2375341" y="160923"/>
                  <a:pt x="2371050" y="159102"/>
                  <a:pt x="2367367" y="156842"/>
                </a:cubicBezTo>
                <a:cubicBezTo>
                  <a:pt x="2363683" y="154581"/>
                  <a:pt x="2360565" y="152007"/>
                  <a:pt x="2358012" y="149119"/>
                </a:cubicBezTo>
                <a:cubicBezTo>
                  <a:pt x="2355458" y="146231"/>
                  <a:pt x="2353344" y="143280"/>
                  <a:pt x="2351670" y="140266"/>
                </a:cubicBezTo>
                <a:cubicBezTo>
                  <a:pt x="2347652" y="133234"/>
                  <a:pt x="2345266" y="125155"/>
                  <a:pt x="2344512" y="116030"/>
                </a:cubicBezTo>
                <a:lnTo>
                  <a:pt x="2344512" y="93427"/>
                </a:lnTo>
                <a:cubicBezTo>
                  <a:pt x="2345266" y="84386"/>
                  <a:pt x="2347652" y="76349"/>
                  <a:pt x="2351670" y="69317"/>
                </a:cubicBezTo>
                <a:cubicBezTo>
                  <a:pt x="2353344" y="66303"/>
                  <a:pt x="2355458" y="63352"/>
                  <a:pt x="2358012" y="60464"/>
                </a:cubicBezTo>
                <a:cubicBezTo>
                  <a:pt x="2360565" y="57576"/>
                  <a:pt x="2363683" y="54980"/>
                  <a:pt x="2367367" y="52678"/>
                </a:cubicBezTo>
                <a:cubicBezTo>
                  <a:pt x="2371050" y="50376"/>
                  <a:pt x="2375341" y="48534"/>
                  <a:pt x="2380238" y="47153"/>
                </a:cubicBezTo>
                <a:cubicBezTo>
                  <a:pt x="2385135" y="45772"/>
                  <a:pt x="2390807" y="45081"/>
                  <a:pt x="2397254" y="45081"/>
                </a:cubicBezTo>
                <a:close/>
                <a:moveTo>
                  <a:pt x="2238807" y="45081"/>
                </a:moveTo>
                <a:cubicBezTo>
                  <a:pt x="2242574" y="45081"/>
                  <a:pt x="2246049" y="45479"/>
                  <a:pt x="2249230" y="46274"/>
                </a:cubicBezTo>
                <a:cubicBezTo>
                  <a:pt x="2252411" y="47069"/>
                  <a:pt x="2255446" y="48137"/>
                  <a:pt x="2258334" y="49476"/>
                </a:cubicBezTo>
                <a:cubicBezTo>
                  <a:pt x="2261222" y="50815"/>
                  <a:pt x="2264089" y="52343"/>
                  <a:pt x="2266936" y="54059"/>
                </a:cubicBezTo>
                <a:cubicBezTo>
                  <a:pt x="2269782" y="55776"/>
                  <a:pt x="2272754" y="57555"/>
                  <a:pt x="2275851" y="59396"/>
                </a:cubicBezTo>
                <a:lnTo>
                  <a:pt x="2265806" y="74842"/>
                </a:lnTo>
                <a:cubicBezTo>
                  <a:pt x="2259025" y="70572"/>
                  <a:pt x="2253353" y="67517"/>
                  <a:pt x="2248790" y="65675"/>
                </a:cubicBezTo>
                <a:cubicBezTo>
                  <a:pt x="2244228" y="63833"/>
                  <a:pt x="2240900" y="62912"/>
                  <a:pt x="2238807" y="62912"/>
                </a:cubicBezTo>
                <a:cubicBezTo>
                  <a:pt x="2236882" y="62912"/>
                  <a:pt x="2234998" y="63226"/>
                  <a:pt x="2233156" y="63854"/>
                </a:cubicBezTo>
                <a:cubicBezTo>
                  <a:pt x="2231315" y="64482"/>
                  <a:pt x="2229703" y="65340"/>
                  <a:pt x="2228322" y="66428"/>
                </a:cubicBezTo>
                <a:cubicBezTo>
                  <a:pt x="2226941" y="67517"/>
                  <a:pt x="2225831" y="68856"/>
                  <a:pt x="2224994" y="70447"/>
                </a:cubicBezTo>
                <a:cubicBezTo>
                  <a:pt x="2224157" y="72037"/>
                  <a:pt x="2223738" y="73754"/>
                  <a:pt x="2223738" y="75595"/>
                </a:cubicBezTo>
                <a:cubicBezTo>
                  <a:pt x="2223738" y="78442"/>
                  <a:pt x="2224366" y="80953"/>
                  <a:pt x="2225622" y="83130"/>
                </a:cubicBezTo>
                <a:cubicBezTo>
                  <a:pt x="2226878" y="85306"/>
                  <a:pt x="2228510" y="87232"/>
                  <a:pt x="2230519" y="88906"/>
                </a:cubicBezTo>
                <a:cubicBezTo>
                  <a:pt x="2232529" y="90580"/>
                  <a:pt x="2234831" y="92108"/>
                  <a:pt x="2237426" y="93490"/>
                </a:cubicBezTo>
                <a:cubicBezTo>
                  <a:pt x="2240021" y="94871"/>
                  <a:pt x="2242700" y="96189"/>
                  <a:pt x="2245463" y="97445"/>
                </a:cubicBezTo>
                <a:cubicBezTo>
                  <a:pt x="2248811" y="98952"/>
                  <a:pt x="2252244" y="100689"/>
                  <a:pt x="2255760" y="102656"/>
                </a:cubicBezTo>
                <a:cubicBezTo>
                  <a:pt x="2259276" y="104624"/>
                  <a:pt x="2262457" y="106989"/>
                  <a:pt x="2265303" y="109751"/>
                </a:cubicBezTo>
                <a:cubicBezTo>
                  <a:pt x="2268150" y="112514"/>
                  <a:pt x="2270473" y="115779"/>
                  <a:pt x="2272273" y="119546"/>
                </a:cubicBezTo>
                <a:cubicBezTo>
                  <a:pt x="2274073" y="123313"/>
                  <a:pt x="2274972" y="127750"/>
                  <a:pt x="2274972" y="132857"/>
                </a:cubicBezTo>
                <a:lnTo>
                  <a:pt x="2274972" y="133485"/>
                </a:lnTo>
                <a:cubicBezTo>
                  <a:pt x="2274972" y="138843"/>
                  <a:pt x="2274010" y="143468"/>
                  <a:pt x="2272084" y="147361"/>
                </a:cubicBezTo>
                <a:cubicBezTo>
                  <a:pt x="2270159" y="151254"/>
                  <a:pt x="2267564" y="154456"/>
                  <a:pt x="2264299" y="156967"/>
                </a:cubicBezTo>
                <a:cubicBezTo>
                  <a:pt x="2261034" y="159479"/>
                  <a:pt x="2257204" y="161341"/>
                  <a:pt x="2252809" y="162555"/>
                </a:cubicBezTo>
                <a:cubicBezTo>
                  <a:pt x="2248414" y="163769"/>
                  <a:pt x="2243746" y="164376"/>
                  <a:pt x="2238807" y="164376"/>
                </a:cubicBezTo>
                <a:cubicBezTo>
                  <a:pt x="2233031" y="164376"/>
                  <a:pt x="2227882" y="163706"/>
                  <a:pt x="2223362" y="162367"/>
                </a:cubicBezTo>
                <a:cubicBezTo>
                  <a:pt x="2218841" y="161027"/>
                  <a:pt x="2214927" y="159479"/>
                  <a:pt x="2211621" y="157721"/>
                </a:cubicBezTo>
                <a:cubicBezTo>
                  <a:pt x="2208314" y="155963"/>
                  <a:pt x="2205635" y="154205"/>
                  <a:pt x="2203584" y="152446"/>
                </a:cubicBezTo>
                <a:cubicBezTo>
                  <a:pt x="2201533" y="150688"/>
                  <a:pt x="2200089" y="149349"/>
                  <a:pt x="2199251" y="148428"/>
                </a:cubicBezTo>
                <a:lnTo>
                  <a:pt x="2211307" y="136624"/>
                </a:lnTo>
                <a:cubicBezTo>
                  <a:pt x="2212813" y="137880"/>
                  <a:pt x="2214634" y="139136"/>
                  <a:pt x="2216769" y="140391"/>
                </a:cubicBezTo>
                <a:cubicBezTo>
                  <a:pt x="2218904" y="141647"/>
                  <a:pt x="2221185" y="142756"/>
                  <a:pt x="2223613" y="143719"/>
                </a:cubicBezTo>
                <a:cubicBezTo>
                  <a:pt x="2226041" y="144682"/>
                  <a:pt x="2228531" y="145477"/>
                  <a:pt x="2231084" y="146105"/>
                </a:cubicBezTo>
                <a:cubicBezTo>
                  <a:pt x="2233638" y="146733"/>
                  <a:pt x="2236170" y="147047"/>
                  <a:pt x="2238682" y="147047"/>
                </a:cubicBezTo>
                <a:cubicBezTo>
                  <a:pt x="2244207" y="147047"/>
                  <a:pt x="2248560" y="145791"/>
                  <a:pt x="2251741" y="143280"/>
                </a:cubicBezTo>
                <a:cubicBezTo>
                  <a:pt x="2254923" y="140768"/>
                  <a:pt x="2256513" y="137503"/>
                  <a:pt x="2256513" y="133485"/>
                </a:cubicBezTo>
                <a:cubicBezTo>
                  <a:pt x="2256513" y="131057"/>
                  <a:pt x="2255948" y="128880"/>
                  <a:pt x="2254818" y="126955"/>
                </a:cubicBezTo>
                <a:cubicBezTo>
                  <a:pt x="2253688" y="125030"/>
                  <a:pt x="2252202" y="123272"/>
                  <a:pt x="2250360" y="121681"/>
                </a:cubicBezTo>
                <a:cubicBezTo>
                  <a:pt x="2248518" y="120090"/>
                  <a:pt x="2246425" y="118688"/>
                  <a:pt x="2244081" y="117474"/>
                </a:cubicBezTo>
                <a:cubicBezTo>
                  <a:pt x="2241737" y="116260"/>
                  <a:pt x="2239310" y="115109"/>
                  <a:pt x="2236798" y="114021"/>
                </a:cubicBezTo>
                <a:cubicBezTo>
                  <a:pt x="2233282" y="112514"/>
                  <a:pt x="2229682" y="110798"/>
                  <a:pt x="2225999" y="108872"/>
                </a:cubicBezTo>
                <a:cubicBezTo>
                  <a:pt x="2222315" y="106947"/>
                  <a:pt x="2218967" y="104540"/>
                  <a:pt x="2215953" y="101652"/>
                </a:cubicBezTo>
                <a:cubicBezTo>
                  <a:pt x="2212939" y="98764"/>
                  <a:pt x="2210448" y="95227"/>
                  <a:pt x="2208481" y="91041"/>
                </a:cubicBezTo>
                <a:cubicBezTo>
                  <a:pt x="2206514" y="86855"/>
                  <a:pt x="2205530" y="81707"/>
                  <a:pt x="2205530" y="75595"/>
                </a:cubicBezTo>
                <a:cubicBezTo>
                  <a:pt x="2205530" y="69986"/>
                  <a:pt x="2206514" y="65236"/>
                  <a:pt x="2208481" y="61343"/>
                </a:cubicBezTo>
                <a:cubicBezTo>
                  <a:pt x="2210448" y="57450"/>
                  <a:pt x="2213002" y="54311"/>
                  <a:pt x="2216141" y="51925"/>
                </a:cubicBezTo>
                <a:cubicBezTo>
                  <a:pt x="2219281" y="49539"/>
                  <a:pt x="2222838" y="47802"/>
                  <a:pt x="2226815" y="46713"/>
                </a:cubicBezTo>
                <a:cubicBezTo>
                  <a:pt x="2230791" y="45625"/>
                  <a:pt x="2234789" y="45081"/>
                  <a:pt x="2238807" y="45081"/>
                </a:cubicBezTo>
                <a:close/>
                <a:moveTo>
                  <a:pt x="2105457" y="45081"/>
                </a:moveTo>
                <a:cubicBezTo>
                  <a:pt x="2109224" y="45081"/>
                  <a:pt x="2112699" y="45479"/>
                  <a:pt x="2115880" y="46274"/>
                </a:cubicBezTo>
                <a:cubicBezTo>
                  <a:pt x="2119061" y="47069"/>
                  <a:pt x="2122096" y="48137"/>
                  <a:pt x="2124984" y="49476"/>
                </a:cubicBezTo>
                <a:cubicBezTo>
                  <a:pt x="2127872" y="50815"/>
                  <a:pt x="2130739" y="52343"/>
                  <a:pt x="2133586" y="54059"/>
                </a:cubicBezTo>
                <a:cubicBezTo>
                  <a:pt x="2136432" y="55776"/>
                  <a:pt x="2139404" y="57555"/>
                  <a:pt x="2142501" y="59396"/>
                </a:cubicBezTo>
                <a:lnTo>
                  <a:pt x="2132456" y="74842"/>
                </a:lnTo>
                <a:cubicBezTo>
                  <a:pt x="2125675" y="70572"/>
                  <a:pt x="2120003" y="67517"/>
                  <a:pt x="2115440" y="65675"/>
                </a:cubicBezTo>
                <a:cubicBezTo>
                  <a:pt x="2110878" y="63833"/>
                  <a:pt x="2107550" y="62912"/>
                  <a:pt x="2105457" y="62912"/>
                </a:cubicBezTo>
                <a:cubicBezTo>
                  <a:pt x="2103532" y="62912"/>
                  <a:pt x="2101648" y="63226"/>
                  <a:pt x="2099806" y="63854"/>
                </a:cubicBezTo>
                <a:cubicBezTo>
                  <a:pt x="2097965" y="64482"/>
                  <a:pt x="2096353" y="65340"/>
                  <a:pt x="2094972" y="66428"/>
                </a:cubicBezTo>
                <a:cubicBezTo>
                  <a:pt x="2093591" y="67517"/>
                  <a:pt x="2092481" y="68856"/>
                  <a:pt x="2091644" y="70447"/>
                </a:cubicBezTo>
                <a:cubicBezTo>
                  <a:pt x="2090807" y="72037"/>
                  <a:pt x="2090388" y="73754"/>
                  <a:pt x="2090388" y="75595"/>
                </a:cubicBezTo>
                <a:cubicBezTo>
                  <a:pt x="2090388" y="78442"/>
                  <a:pt x="2091016" y="80953"/>
                  <a:pt x="2092272" y="83130"/>
                </a:cubicBezTo>
                <a:cubicBezTo>
                  <a:pt x="2093528" y="85306"/>
                  <a:pt x="2095160" y="87232"/>
                  <a:pt x="2097169" y="88906"/>
                </a:cubicBezTo>
                <a:cubicBezTo>
                  <a:pt x="2099179" y="90580"/>
                  <a:pt x="2101481" y="92108"/>
                  <a:pt x="2104076" y="93490"/>
                </a:cubicBezTo>
                <a:cubicBezTo>
                  <a:pt x="2106671" y="94871"/>
                  <a:pt x="2109350" y="96189"/>
                  <a:pt x="2112113" y="97445"/>
                </a:cubicBezTo>
                <a:cubicBezTo>
                  <a:pt x="2115461" y="98952"/>
                  <a:pt x="2118894" y="100689"/>
                  <a:pt x="2122410" y="102656"/>
                </a:cubicBezTo>
                <a:cubicBezTo>
                  <a:pt x="2125926" y="104624"/>
                  <a:pt x="2129107" y="106989"/>
                  <a:pt x="2131953" y="109751"/>
                </a:cubicBezTo>
                <a:cubicBezTo>
                  <a:pt x="2134800" y="112514"/>
                  <a:pt x="2137123" y="115779"/>
                  <a:pt x="2138923" y="119546"/>
                </a:cubicBezTo>
                <a:cubicBezTo>
                  <a:pt x="2140723" y="123313"/>
                  <a:pt x="2141622" y="127750"/>
                  <a:pt x="2141622" y="132857"/>
                </a:cubicBezTo>
                <a:lnTo>
                  <a:pt x="2141622" y="133485"/>
                </a:lnTo>
                <a:cubicBezTo>
                  <a:pt x="2141622" y="138843"/>
                  <a:pt x="2140660" y="143468"/>
                  <a:pt x="2138734" y="147361"/>
                </a:cubicBezTo>
                <a:cubicBezTo>
                  <a:pt x="2136809" y="151254"/>
                  <a:pt x="2134214" y="154456"/>
                  <a:pt x="2130949" y="156967"/>
                </a:cubicBezTo>
                <a:cubicBezTo>
                  <a:pt x="2127684" y="159479"/>
                  <a:pt x="2123854" y="161341"/>
                  <a:pt x="2119459" y="162555"/>
                </a:cubicBezTo>
                <a:cubicBezTo>
                  <a:pt x="2115064" y="163769"/>
                  <a:pt x="2110396" y="164376"/>
                  <a:pt x="2105457" y="164376"/>
                </a:cubicBezTo>
                <a:cubicBezTo>
                  <a:pt x="2099681" y="164376"/>
                  <a:pt x="2094532" y="163706"/>
                  <a:pt x="2090012" y="162367"/>
                </a:cubicBezTo>
                <a:cubicBezTo>
                  <a:pt x="2085491" y="161027"/>
                  <a:pt x="2081577" y="159479"/>
                  <a:pt x="2078271" y="157721"/>
                </a:cubicBezTo>
                <a:cubicBezTo>
                  <a:pt x="2074964" y="155963"/>
                  <a:pt x="2072285" y="154205"/>
                  <a:pt x="2070234" y="152446"/>
                </a:cubicBezTo>
                <a:cubicBezTo>
                  <a:pt x="2068183" y="150688"/>
                  <a:pt x="2066739" y="149349"/>
                  <a:pt x="2065901" y="148428"/>
                </a:cubicBezTo>
                <a:lnTo>
                  <a:pt x="2077957" y="136624"/>
                </a:lnTo>
                <a:cubicBezTo>
                  <a:pt x="2079463" y="137880"/>
                  <a:pt x="2081284" y="139136"/>
                  <a:pt x="2083419" y="140391"/>
                </a:cubicBezTo>
                <a:cubicBezTo>
                  <a:pt x="2085554" y="141647"/>
                  <a:pt x="2087835" y="142756"/>
                  <a:pt x="2090263" y="143719"/>
                </a:cubicBezTo>
                <a:cubicBezTo>
                  <a:pt x="2092691" y="144682"/>
                  <a:pt x="2095181" y="145477"/>
                  <a:pt x="2097734" y="146105"/>
                </a:cubicBezTo>
                <a:cubicBezTo>
                  <a:pt x="2100288" y="146733"/>
                  <a:pt x="2102820" y="147047"/>
                  <a:pt x="2105332" y="147047"/>
                </a:cubicBezTo>
                <a:cubicBezTo>
                  <a:pt x="2110857" y="147047"/>
                  <a:pt x="2115210" y="145791"/>
                  <a:pt x="2118391" y="143280"/>
                </a:cubicBezTo>
                <a:cubicBezTo>
                  <a:pt x="2121573" y="140768"/>
                  <a:pt x="2123163" y="137503"/>
                  <a:pt x="2123163" y="133485"/>
                </a:cubicBezTo>
                <a:cubicBezTo>
                  <a:pt x="2123163" y="131057"/>
                  <a:pt x="2122598" y="128880"/>
                  <a:pt x="2121468" y="126955"/>
                </a:cubicBezTo>
                <a:cubicBezTo>
                  <a:pt x="2120338" y="125030"/>
                  <a:pt x="2118852" y="123272"/>
                  <a:pt x="2117010" y="121681"/>
                </a:cubicBezTo>
                <a:cubicBezTo>
                  <a:pt x="2115168" y="120090"/>
                  <a:pt x="2113075" y="118688"/>
                  <a:pt x="2110731" y="117474"/>
                </a:cubicBezTo>
                <a:cubicBezTo>
                  <a:pt x="2108387" y="116260"/>
                  <a:pt x="2105960" y="115109"/>
                  <a:pt x="2103448" y="114021"/>
                </a:cubicBezTo>
                <a:cubicBezTo>
                  <a:pt x="2099932" y="112514"/>
                  <a:pt x="2096332" y="110798"/>
                  <a:pt x="2092649" y="108872"/>
                </a:cubicBezTo>
                <a:cubicBezTo>
                  <a:pt x="2088965" y="106947"/>
                  <a:pt x="2085617" y="104540"/>
                  <a:pt x="2082603" y="101652"/>
                </a:cubicBezTo>
                <a:cubicBezTo>
                  <a:pt x="2079589" y="98764"/>
                  <a:pt x="2077098" y="95227"/>
                  <a:pt x="2075131" y="91041"/>
                </a:cubicBezTo>
                <a:cubicBezTo>
                  <a:pt x="2073164" y="86855"/>
                  <a:pt x="2072180" y="81707"/>
                  <a:pt x="2072180" y="75595"/>
                </a:cubicBezTo>
                <a:cubicBezTo>
                  <a:pt x="2072180" y="69986"/>
                  <a:pt x="2073164" y="65236"/>
                  <a:pt x="2075131" y="61343"/>
                </a:cubicBezTo>
                <a:cubicBezTo>
                  <a:pt x="2077098" y="57450"/>
                  <a:pt x="2079652" y="54311"/>
                  <a:pt x="2082791" y="51925"/>
                </a:cubicBezTo>
                <a:cubicBezTo>
                  <a:pt x="2085931" y="49539"/>
                  <a:pt x="2089488" y="47802"/>
                  <a:pt x="2093465" y="46713"/>
                </a:cubicBezTo>
                <a:cubicBezTo>
                  <a:pt x="2097441" y="45625"/>
                  <a:pt x="2101439" y="45081"/>
                  <a:pt x="2105457" y="45081"/>
                </a:cubicBezTo>
                <a:close/>
                <a:moveTo>
                  <a:pt x="1954992" y="45081"/>
                </a:moveTo>
                <a:lnTo>
                  <a:pt x="1978098" y="45081"/>
                </a:lnTo>
                <a:lnTo>
                  <a:pt x="2007859" y="130848"/>
                </a:lnTo>
                <a:lnTo>
                  <a:pt x="2037620" y="45081"/>
                </a:lnTo>
                <a:lnTo>
                  <a:pt x="2060599" y="45081"/>
                </a:lnTo>
                <a:lnTo>
                  <a:pt x="2003464" y="207699"/>
                </a:lnTo>
                <a:lnTo>
                  <a:pt x="1979981" y="207699"/>
                </a:lnTo>
                <a:lnTo>
                  <a:pt x="1996180" y="163120"/>
                </a:lnTo>
                <a:close/>
                <a:moveTo>
                  <a:pt x="1833772" y="45081"/>
                </a:moveTo>
                <a:cubicBezTo>
                  <a:pt x="1841055" y="45081"/>
                  <a:pt x="1847354" y="45960"/>
                  <a:pt x="1852670" y="47718"/>
                </a:cubicBezTo>
                <a:cubicBezTo>
                  <a:pt x="1857986" y="49476"/>
                  <a:pt x="1862570" y="51736"/>
                  <a:pt x="1866421" y="54499"/>
                </a:cubicBezTo>
                <a:lnTo>
                  <a:pt x="1866421" y="46337"/>
                </a:lnTo>
                <a:lnTo>
                  <a:pt x="1886513" y="46337"/>
                </a:lnTo>
                <a:lnTo>
                  <a:pt x="1886513" y="163120"/>
                </a:lnTo>
                <a:lnTo>
                  <a:pt x="1866421" y="163120"/>
                </a:lnTo>
                <a:lnTo>
                  <a:pt x="1866421" y="154958"/>
                </a:lnTo>
                <a:cubicBezTo>
                  <a:pt x="1862570" y="157721"/>
                  <a:pt x="1857986" y="159981"/>
                  <a:pt x="1852670" y="161739"/>
                </a:cubicBezTo>
                <a:cubicBezTo>
                  <a:pt x="1847354" y="163497"/>
                  <a:pt x="1841055" y="164376"/>
                  <a:pt x="1833772" y="164376"/>
                </a:cubicBezTo>
                <a:cubicBezTo>
                  <a:pt x="1827325" y="164376"/>
                  <a:pt x="1821654" y="163685"/>
                  <a:pt x="1816756" y="162304"/>
                </a:cubicBezTo>
                <a:cubicBezTo>
                  <a:pt x="1811859" y="160923"/>
                  <a:pt x="1807568" y="159102"/>
                  <a:pt x="1803885" y="156842"/>
                </a:cubicBezTo>
                <a:cubicBezTo>
                  <a:pt x="1800201" y="154581"/>
                  <a:pt x="1797083" y="152007"/>
                  <a:pt x="1794530" y="149119"/>
                </a:cubicBezTo>
                <a:cubicBezTo>
                  <a:pt x="1791976" y="146231"/>
                  <a:pt x="1789863" y="143280"/>
                  <a:pt x="1788188" y="140266"/>
                </a:cubicBezTo>
                <a:cubicBezTo>
                  <a:pt x="1784170" y="133234"/>
                  <a:pt x="1781784" y="125155"/>
                  <a:pt x="1781031" y="116030"/>
                </a:cubicBezTo>
                <a:lnTo>
                  <a:pt x="1781031" y="93427"/>
                </a:lnTo>
                <a:cubicBezTo>
                  <a:pt x="1781784" y="84386"/>
                  <a:pt x="1784170" y="76349"/>
                  <a:pt x="1788188" y="69317"/>
                </a:cubicBezTo>
                <a:cubicBezTo>
                  <a:pt x="1789863" y="66303"/>
                  <a:pt x="1791976" y="63352"/>
                  <a:pt x="1794530" y="60464"/>
                </a:cubicBezTo>
                <a:cubicBezTo>
                  <a:pt x="1797083" y="57576"/>
                  <a:pt x="1800201" y="54980"/>
                  <a:pt x="1803885" y="52678"/>
                </a:cubicBezTo>
                <a:cubicBezTo>
                  <a:pt x="1807568" y="50376"/>
                  <a:pt x="1811859" y="48534"/>
                  <a:pt x="1816756" y="47153"/>
                </a:cubicBezTo>
                <a:cubicBezTo>
                  <a:pt x="1821654" y="45772"/>
                  <a:pt x="1827325" y="45081"/>
                  <a:pt x="1833772" y="45081"/>
                </a:cubicBezTo>
                <a:close/>
                <a:moveTo>
                  <a:pt x="1715597" y="45081"/>
                </a:moveTo>
                <a:cubicBezTo>
                  <a:pt x="1721960" y="45081"/>
                  <a:pt x="1727590" y="45772"/>
                  <a:pt x="1732487" y="47153"/>
                </a:cubicBezTo>
                <a:cubicBezTo>
                  <a:pt x="1737384" y="48534"/>
                  <a:pt x="1741675" y="50376"/>
                  <a:pt x="1745358" y="52678"/>
                </a:cubicBezTo>
                <a:cubicBezTo>
                  <a:pt x="1749042" y="54980"/>
                  <a:pt x="1752181" y="57576"/>
                  <a:pt x="1754776" y="60464"/>
                </a:cubicBezTo>
                <a:cubicBezTo>
                  <a:pt x="1757372" y="63352"/>
                  <a:pt x="1759506" y="66303"/>
                  <a:pt x="1761181" y="69317"/>
                </a:cubicBezTo>
                <a:cubicBezTo>
                  <a:pt x="1765199" y="76349"/>
                  <a:pt x="1767585" y="84386"/>
                  <a:pt x="1768338" y="93427"/>
                </a:cubicBezTo>
                <a:lnTo>
                  <a:pt x="1768338" y="163120"/>
                </a:lnTo>
                <a:lnTo>
                  <a:pt x="1748247" y="163120"/>
                </a:lnTo>
                <a:lnTo>
                  <a:pt x="1748247" y="93427"/>
                </a:lnTo>
                <a:cubicBezTo>
                  <a:pt x="1748247" y="89911"/>
                  <a:pt x="1747786" y="86813"/>
                  <a:pt x="1746865" y="84134"/>
                </a:cubicBezTo>
                <a:cubicBezTo>
                  <a:pt x="1745944" y="81455"/>
                  <a:pt x="1744710" y="79132"/>
                  <a:pt x="1743161" y="77165"/>
                </a:cubicBezTo>
                <a:cubicBezTo>
                  <a:pt x="1741612" y="75198"/>
                  <a:pt x="1739854" y="73544"/>
                  <a:pt x="1737887" y="72205"/>
                </a:cubicBezTo>
                <a:cubicBezTo>
                  <a:pt x="1735919" y="70865"/>
                  <a:pt x="1733931" y="69735"/>
                  <a:pt x="1731922" y="68814"/>
                </a:cubicBezTo>
                <a:cubicBezTo>
                  <a:pt x="1727150" y="66721"/>
                  <a:pt x="1721709" y="65549"/>
                  <a:pt x="1715597" y="65298"/>
                </a:cubicBezTo>
                <a:cubicBezTo>
                  <a:pt x="1709486" y="65549"/>
                  <a:pt x="1704045" y="66721"/>
                  <a:pt x="1699273" y="68814"/>
                </a:cubicBezTo>
                <a:cubicBezTo>
                  <a:pt x="1697264" y="69735"/>
                  <a:pt x="1695275" y="70865"/>
                  <a:pt x="1693308" y="72205"/>
                </a:cubicBezTo>
                <a:cubicBezTo>
                  <a:pt x="1691341" y="73544"/>
                  <a:pt x="1689583" y="75198"/>
                  <a:pt x="1688034" y="77165"/>
                </a:cubicBezTo>
                <a:cubicBezTo>
                  <a:pt x="1686485" y="79132"/>
                  <a:pt x="1685250" y="81455"/>
                  <a:pt x="1684330" y="84134"/>
                </a:cubicBezTo>
                <a:cubicBezTo>
                  <a:pt x="1683409" y="86813"/>
                  <a:pt x="1682948" y="89911"/>
                  <a:pt x="1682948" y="93427"/>
                </a:cubicBezTo>
                <a:lnTo>
                  <a:pt x="1682948" y="163120"/>
                </a:lnTo>
                <a:lnTo>
                  <a:pt x="1662856" y="163120"/>
                </a:lnTo>
                <a:lnTo>
                  <a:pt x="1662856" y="46337"/>
                </a:lnTo>
                <a:lnTo>
                  <a:pt x="1682948" y="46337"/>
                </a:lnTo>
                <a:lnTo>
                  <a:pt x="1682948" y="54625"/>
                </a:lnTo>
                <a:cubicBezTo>
                  <a:pt x="1686715" y="51862"/>
                  <a:pt x="1691257" y="49581"/>
                  <a:pt x="1696573" y="47781"/>
                </a:cubicBezTo>
                <a:cubicBezTo>
                  <a:pt x="1701889" y="45981"/>
                  <a:pt x="1708230" y="45081"/>
                  <a:pt x="1715597" y="45081"/>
                </a:cubicBezTo>
                <a:close/>
                <a:moveTo>
                  <a:pt x="1586122" y="45081"/>
                </a:moveTo>
                <a:cubicBezTo>
                  <a:pt x="1593405" y="45081"/>
                  <a:pt x="1599704" y="45960"/>
                  <a:pt x="1605020" y="47718"/>
                </a:cubicBezTo>
                <a:cubicBezTo>
                  <a:pt x="1610336" y="49476"/>
                  <a:pt x="1614920" y="51736"/>
                  <a:pt x="1618771" y="54499"/>
                </a:cubicBezTo>
                <a:lnTo>
                  <a:pt x="1618771" y="46337"/>
                </a:lnTo>
                <a:lnTo>
                  <a:pt x="1638863" y="46337"/>
                </a:lnTo>
                <a:lnTo>
                  <a:pt x="1638863" y="163120"/>
                </a:lnTo>
                <a:lnTo>
                  <a:pt x="1618771" y="163120"/>
                </a:lnTo>
                <a:lnTo>
                  <a:pt x="1618771" y="154958"/>
                </a:lnTo>
                <a:cubicBezTo>
                  <a:pt x="1614920" y="157721"/>
                  <a:pt x="1610336" y="159981"/>
                  <a:pt x="1605020" y="161739"/>
                </a:cubicBezTo>
                <a:cubicBezTo>
                  <a:pt x="1599704" y="163497"/>
                  <a:pt x="1593405" y="164376"/>
                  <a:pt x="1586122" y="164376"/>
                </a:cubicBezTo>
                <a:cubicBezTo>
                  <a:pt x="1579675" y="164376"/>
                  <a:pt x="1574004" y="163685"/>
                  <a:pt x="1569106" y="162304"/>
                </a:cubicBezTo>
                <a:cubicBezTo>
                  <a:pt x="1564209" y="160923"/>
                  <a:pt x="1559918" y="159102"/>
                  <a:pt x="1556235" y="156842"/>
                </a:cubicBezTo>
                <a:cubicBezTo>
                  <a:pt x="1552551" y="154581"/>
                  <a:pt x="1549433" y="152007"/>
                  <a:pt x="1546880" y="149119"/>
                </a:cubicBezTo>
                <a:cubicBezTo>
                  <a:pt x="1544326" y="146231"/>
                  <a:pt x="1542213" y="143280"/>
                  <a:pt x="1540538" y="140266"/>
                </a:cubicBezTo>
                <a:cubicBezTo>
                  <a:pt x="1536520" y="133234"/>
                  <a:pt x="1534134" y="125155"/>
                  <a:pt x="1533381" y="116030"/>
                </a:cubicBezTo>
                <a:lnTo>
                  <a:pt x="1533381" y="93427"/>
                </a:lnTo>
                <a:cubicBezTo>
                  <a:pt x="1534134" y="84386"/>
                  <a:pt x="1536520" y="76349"/>
                  <a:pt x="1540538" y="69317"/>
                </a:cubicBezTo>
                <a:cubicBezTo>
                  <a:pt x="1542213" y="66303"/>
                  <a:pt x="1544326" y="63352"/>
                  <a:pt x="1546880" y="60464"/>
                </a:cubicBezTo>
                <a:cubicBezTo>
                  <a:pt x="1549433" y="57576"/>
                  <a:pt x="1552551" y="54980"/>
                  <a:pt x="1556235" y="52678"/>
                </a:cubicBezTo>
                <a:cubicBezTo>
                  <a:pt x="1559918" y="50376"/>
                  <a:pt x="1564209" y="48534"/>
                  <a:pt x="1569106" y="47153"/>
                </a:cubicBezTo>
                <a:cubicBezTo>
                  <a:pt x="1574004" y="45772"/>
                  <a:pt x="1579675" y="45081"/>
                  <a:pt x="1586122" y="45081"/>
                </a:cubicBezTo>
                <a:close/>
                <a:moveTo>
                  <a:pt x="1429182" y="45081"/>
                </a:moveTo>
                <a:cubicBezTo>
                  <a:pt x="1432949" y="45081"/>
                  <a:pt x="1436424" y="45479"/>
                  <a:pt x="1439605" y="46274"/>
                </a:cubicBezTo>
                <a:cubicBezTo>
                  <a:pt x="1442786" y="47069"/>
                  <a:pt x="1445821" y="48137"/>
                  <a:pt x="1448709" y="49476"/>
                </a:cubicBezTo>
                <a:cubicBezTo>
                  <a:pt x="1451597" y="50815"/>
                  <a:pt x="1454464" y="52343"/>
                  <a:pt x="1457311" y="54059"/>
                </a:cubicBezTo>
                <a:cubicBezTo>
                  <a:pt x="1460157" y="55776"/>
                  <a:pt x="1463129" y="57555"/>
                  <a:pt x="1466227" y="59396"/>
                </a:cubicBezTo>
                <a:lnTo>
                  <a:pt x="1456181" y="74842"/>
                </a:lnTo>
                <a:cubicBezTo>
                  <a:pt x="1449400" y="70572"/>
                  <a:pt x="1443728" y="67517"/>
                  <a:pt x="1439165" y="65675"/>
                </a:cubicBezTo>
                <a:cubicBezTo>
                  <a:pt x="1434603" y="63833"/>
                  <a:pt x="1431275" y="62912"/>
                  <a:pt x="1429182" y="62912"/>
                </a:cubicBezTo>
                <a:cubicBezTo>
                  <a:pt x="1427257" y="62912"/>
                  <a:pt x="1425373" y="63226"/>
                  <a:pt x="1423531" y="63854"/>
                </a:cubicBezTo>
                <a:cubicBezTo>
                  <a:pt x="1421690" y="64482"/>
                  <a:pt x="1420078" y="65340"/>
                  <a:pt x="1418697" y="66428"/>
                </a:cubicBezTo>
                <a:cubicBezTo>
                  <a:pt x="1417316" y="67517"/>
                  <a:pt x="1416206" y="68856"/>
                  <a:pt x="1415369" y="70447"/>
                </a:cubicBezTo>
                <a:cubicBezTo>
                  <a:pt x="1414532" y="72037"/>
                  <a:pt x="1414113" y="73754"/>
                  <a:pt x="1414113" y="75595"/>
                </a:cubicBezTo>
                <a:cubicBezTo>
                  <a:pt x="1414113" y="78442"/>
                  <a:pt x="1414741" y="80953"/>
                  <a:pt x="1415997" y="83130"/>
                </a:cubicBezTo>
                <a:cubicBezTo>
                  <a:pt x="1417253" y="85306"/>
                  <a:pt x="1418885" y="87232"/>
                  <a:pt x="1420894" y="88906"/>
                </a:cubicBezTo>
                <a:cubicBezTo>
                  <a:pt x="1422904" y="90580"/>
                  <a:pt x="1425206" y="92108"/>
                  <a:pt x="1427801" y="93490"/>
                </a:cubicBezTo>
                <a:cubicBezTo>
                  <a:pt x="1430396" y="94871"/>
                  <a:pt x="1433075" y="96189"/>
                  <a:pt x="1435838" y="97445"/>
                </a:cubicBezTo>
                <a:cubicBezTo>
                  <a:pt x="1439186" y="98952"/>
                  <a:pt x="1442619" y="100689"/>
                  <a:pt x="1446135" y="102656"/>
                </a:cubicBezTo>
                <a:cubicBezTo>
                  <a:pt x="1449651" y="104624"/>
                  <a:pt x="1452832" y="106989"/>
                  <a:pt x="1455678" y="109751"/>
                </a:cubicBezTo>
                <a:cubicBezTo>
                  <a:pt x="1458525" y="112514"/>
                  <a:pt x="1460848" y="115779"/>
                  <a:pt x="1462648" y="119546"/>
                </a:cubicBezTo>
                <a:cubicBezTo>
                  <a:pt x="1464448" y="123313"/>
                  <a:pt x="1465348" y="127750"/>
                  <a:pt x="1465348" y="132857"/>
                </a:cubicBezTo>
                <a:lnTo>
                  <a:pt x="1465348" y="133485"/>
                </a:lnTo>
                <a:cubicBezTo>
                  <a:pt x="1465348" y="138843"/>
                  <a:pt x="1464385" y="143468"/>
                  <a:pt x="1462459" y="147361"/>
                </a:cubicBezTo>
                <a:cubicBezTo>
                  <a:pt x="1460534" y="151254"/>
                  <a:pt x="1457939" y="154456"/>
                  <a:pt x="1454674" y="156967"/>
                </a:cubicBezTo>
                <a:cubicBezTo>
                  <a:pt x="1451409" y="159479"/>
                  <a:pt x="1447579" y="161341"/>
                  <a:pt x="1443184" y="162555"/>
                </a:cubicBezTo>
                <a:cubicBezTo>
                  <a:pt x="1438789" y="163769"/>
                  <a:pt x="1434122" y="164376"/>
                  <a:pt x="1429182" y="164376"/>
                </a:cubicBezTo>
                <a:cubicBezTo>
                  <a:pt x="1423406" y="164376"/>
                  <a:pt x="1418257" y="163706"/>
                  <a:pt x="1413737" y="162367"/>
                </a:cubicBezTo>
                <a:cubicBezTo>
                  <a:pt x="1409216" y="161027"/>
                  <a:pt x="1405302" y="159479"/>
                  <a:pt x="1401996" y="157721"/>
                </a:cubicBezTo>
                <a:cubicBezTo>
                  <a:pt x="1398689" y="155963"/>
                  <a:pt x="1396010" y="154205"/>
                  <a:pt x="1393959" y="152446"/>
                </a:cubicBezTo>
                <a:cubicBezTo>
                  <a:pt x="1391908" y="150688"/>
                  <a:pt x="1390464" y="149349"/>
                  <a:pt x="1389627" y="148428"/>
                </a:cubicBezTo>
                <a:lnTo>
                  <a:pt x="1401682" y="136624"/>
                </a:lnTo>
                <a:cubicBezTo>
                  <a:pt x="1403189" y="137880"/>
                  <a:pt x="1405009" y="139136"/>
                  <a:pt x="1407144" y="140391"/>
                </a:cubicBezTo>
                <a:cubicBezTo>
                  <a:pt x="1409279" y="141647"/>
                  <a:pt x="1411560" y="142756"/>
                  <a:pt x="1413988" y="143719"/>
                </a:cubicBezTo>
                <a:cubicBezTo>
                  <a:pt x="1416416" y="144682"/>
                  <a:pt x="1418906" y="145477"/>
                  <a:pt x="1421460" y="146105"/>
                </a:cubicBezTo>
                <a:cubicBezTo>
                  <a:pt x="1424013" y="146733"/>
                  <a:pt x="1426545" y="147047"/>
                  <a:pt x="1429057" y="147047"/>
                </a:cubicBezTo>
                <a:cubicBezTo>
                  <a:pt x="1434582" y="147047"/>
                  <a:pt x="1438935" y="145791"/>
                  <a:pt x="1442116" y="143280"/>
                </a:cubicBezTo>
                <a:cubicBezTo>
                  <a:pt x="1445298" y="140768"/>
                  <a:pt x="1446888" y="137503"/>
                  <a:pt x="1446888" y="133485"/>
                </a:cubicBezTo>
                <a:cubicBezTo>
                  <a:pt x="1446888" y="131057"/>
                  <a:pt x="1446323" y="128880"/>
                  <a:pt x="1445193" y="126955"/>
                </a:cubicBezTo>
                <a:cubicBezTo>
                  <a:pt x="1444063" y="125030"/>
                  <a:pt x="1442577" y="123272"/>
                  <a:pt x="1440735" y="121681"/>
                </a:cubicBezTo>
                <a:cubicBezTo>
                  <a:pt x="1438893" y="120090"/>
                  <a:pt x="1436800" y="118688"/>
                  <a:pt x="1434456" y="117474"/>
                </a:cubicBezTo>
                <a:cubicBezTo>
                  <a:pt x="1432112" y="116260"/>
                  <a:pt x="1429685" y="115109"/>
                  <a:pt x="1427173" y="114021"/>
                </a:cubicBezTo>
                <a:cubicBezTo>
                  <a:pt x="1423657" y="112514"/>
                  <a:pt x="1420057" y="110798"/>
                  <a:pt x="1416374" y="108872"/>
                </a:cubicBezTo>
                <a:cubicBezTo>
                  <a:pt x="1412690" y="106947"/>
                  <a:pt x="1409342" y="104540"/>
                  <a:pt x="1406328" y="101652"/>
                </a:cubicBezTo>
                <a:cubicBezTo>
                  <a:pt x="1403314" y="98764"/>
                  <a:pt x="1400824" y="95227"/>
                  <a:pt x="1398856" y="91041"/>
                </a:cubicBezTo>
                <a:cubicBezTo>
                  <a:pt x="1396889" y="86855"/>
                  <a:pt x="1395905" y="81707"/>
                  <a:pt x="1395905" y="75595"/>
                </a:cubicBezTo>
                <a:cubicBezTo>
                  <a:pt x="1395905" y="69986"/>
                  <a:pt x="1396889" y="65236"/>
                  <a:pt x="1398856" y="61343"/>
                </a:cubicBezTo>
                <a:cubicBezTo>
                  <a:pt x="1400824" y="57450"/>
                  <a:pt x="1403377" y="54311"/>
                  <a:pt x="1406516" y="51925"/>
                </a:cubicBezTo>
                <a:cubicBezTo>
                  <a:pt x="1409656" y="49539"/>
                  <a:pt x="1413213" y="47802"/>
                  <a:pt x="1417190" y="46713"/>
                </a:cubicBezTo>
                <a:cubicBezTo>
                  <a:pt x="1421166" y="45625"/>
                  <a:pt x="1425164" y="45081"/>
                  <a:pt x="1429182" y="45081"/>
                </a:cubicBezTo>
                <a:close/>
                <a:moveTo>
                  <a:pt x="1330579" y="45081"/>
                </a:moveTo>
                <a:cubicBezTo>
                  <a:pt x="1337527" y="45081"/>
                  <a:pt x="1343597" y="45897"/>
                  <a:pt x="1348787" y="47530"/>
                </a:cubicBezTo>
                <a:cubicBezTo>
                  <a:pt x="1353978" y="49162"/>
                  <a:pt x="1358456" y="51276"/>
                  <a:pt x="1362224" y="53871"/>
                </a:cubicBezTo>
                <a:cubicBezTo>
                  <a:pt x="1365991" y="56466"/>
                  <a:pt x="1369130" y="59396"/>
                  <a:pt x="1371642" y="62661"/>
                </a:cubicBezTo>
                <a:cubicBezTo>
                  <a:pt x="1374153" y="65926"/>
                  <a:pt x="1376183" y="69191"/>
                  <a:pt x="1377732" y="72456"/>
                </a:cubicBezTo>
                <a:cubicBezTo>
                  <a:pt x="1379281" y="75721"/>
                  <a:pt x="1380432" y="78818"/>
                  <a:pt x="1381185" y="81748"/>
                </a:cubicBezTo>
                <a:cubicBezTo>
                  <a:pt x="1381939" y="84679"/>
                  <a:pt x="1382483" y="87148"/>
                  <a:pt x="1382818" y="89157"/>
                </a:cubicBezTo>
                <a:lnTo>
                  <a:pt x="1362977" y="89157"/>
                </a:lnTo>
                <a:cubicBezTo>
                  <a:pt x="1362558" y="86144"/>
                  <a:pt x="1361784" y="83506"/>
                  <a:pt x="1360654" y="81246"/>
                </a:cubicBezTo>
                <a:cubicBezTo>
                  <a:pt x="1359524" y="78986"/>
                  <a:pt x="1358142" y="77019"/>
                  <a:pt x="1356510" y="75344"/>
                </a:cubicBezTo>
                <a:cubicBezTo>
                  <a:pt x="1354878" y="73670"/>
                  <a:pt x="1353119" y="72247"/>
                  <a:pt x="1351236" y="71075"/>
                </a:cubicBezTo>
                <a:cubicBezTo>
                  <a:pt x="1349352" y="69903"/>
                  <a:pt x="1347448" y="68940"/>
                  <a:pt x="1345522" y="68187"/>
                </a:cubicBezTo>
                <a:cubicBezTo>
                  <a:pt x="1341002" y="66428"/>
                  <a:pt x="1336021" y="65424"/>
                  <a:pt x="1330579" y="65173"/>
                </a:cubicBezTo>
                <a:cubicBezTo>
                  <a:pt x="1324468" y="65424"/>
                  <a:pt x="1319026" y="66596"/>
                  <a:pt x="1314254" y="68689"/>
                </a:cubicBezTo>
                <a:cubicBezTo>
                  <a:pt x="1312245" y="69610"/>
                  <a:pt x="1310257" y="70740"/>
                  <a:pt x="1308290" y="72079"/>
                </a:cubicBezTo>
                <a:cubicBezTo>
                  <a:pt x="1306322" y="73419"/>
                  <a:pt x="1304564" y="75093"/>
                  <a:pt x="1303016" y="77102"/>
                </a:cubicBezTo>
                <a:cubicBezTo>
                  <a:pt x="1301467" y="79111"/>
                  <a:pt x="1300232" y="81455"/>
                  <a:pt x="1299311" y="84134"/>
                </a:cubicBezTo>
                <a:cubicBezTo>
                  <a:pt x="1298390" y="86813"/>
                  <a:pt x="1297930" y="89911"/>
                  <a:pt x="1297930" y="93427"/>
                </a:cubicBezTo>
                <a:lnTo>
                  <a:pt x="1297930" y="116030"/>
                </a:lnTo>
                <a:cubicBezTo>
                  <a:pt x="1297930" y="119714"/>
                  <a:pt x="1298390" y="122978"/>
                  <a:pt x="1299311" y="125825"/>
                </a:cubicBezTo>
                <a:cubicBezTo>
                  <a:pt x="1300232" y="128671"/>
                  <a:pt x="1301467" y="131120"/>
                  <a:pt x="1303016" y="133171"/>
                </a:cubicBezTo>
                <a:cubicBezTo>
                  <a:pt x="1304564" y="135222"/>
                  <a:pt x="1306322" y="136959"/>
                  <a:pt x="1308290" y="138382"/>
                </a:cubicBezTo>
                <a:cubicBezTo>
                  <a:pt x="1310257" y="139805"/>
                  <a:pt x="1312245" y="140977"/>
                  <a:pt x="1314254" y="141898"/>
                </a:cubicBezTo>
                <a:cubicBezTo>
                  <a:pt x="1319026" y="144075"/>
                  <a:pt x="1324468" y="145289"/>
                  <a:pt x="1330579" y="145540"/>
                </a:cubicBezTo>
                <a:cubicBezTo>
                  <a:pt x="1336021" y="145289"/>
                  <a:pt x="1341043" y="144242"/>
                  <a:pt x="1345648" y="142401"/>
                </a:cubicBezTo>
                <a:cubicBezTo>
                  <a:pt x="1347573" y="141647"/>
                  <a:pt x="1349478" y="140663"/>
                  <a:pt x="1351361" y="139450"/>
                </a:cubicBezTo>
                <a:cubicBezTo>
                  <a:pt x="1353245" y="138236"/>
                  <a:pt x="1354982" y="136750"/>
                  <a:pt x="1356573" y="134992"/>
                </a:cubicBezTo>
                <a:cubicBezTo>
                  <a:pt x="1358163" y="133234"/>
                  <a:pt x="1359524" y="131162"/>
                  <a:pt x="1360654" y="128776"/>
                </a:cubicBezTo>
                <a:cubicBezTo>
                  <a:pt x="1361784" y="126390"/>
                  <a:pt x="1362558" y="123606"/>
                  <a:pt x="1362977" y="120425"/>
                </a:cubicBezTo>
                <a:lnTo>
                  <a:pt x="1382818" y="120425"/>
                </a:lnTo>
                <a:cubicBezTo>
                  <a:pt x="1382567" y="122351"/>
                  <a:pt x="1382043" y="124799"/>
                  <a:pt x="1381248" y="127771"/>
                </a:cubicBezTo>
                <a:cubicBezTo>
                  <a:pt x="1380453" y="130743"/>
                  <a:pt x="1379281" y="133841"/>
                  <a:pt x="1377732" y="137064"/>
                </a:cubicBezTo>
                <a:cubicBezTo>
                  <a:pt x="1376183" y="140287"/>
                  <a:pt x="1374153" y="143531"/>
                  <a:pt x="1371642" y="146796"/>
                </a:cubicBezTo>
                <a:cubicBezTo>
                  <a:pt x="1369130" y="150061"/>
                  <a:pt x="1365991" y="152991"/>
                  <a:pt x="1362224" y="155586"/>
                </a:cubicBezTo>
                <a:cubicBezTo>
                  <a:pt x="1358456" y="158181"/>
                  <a:pt x="1353978" y="160295"/>
                  <a:pt x="1348787" y="161927"/>
                </a:cubicBezTo>
                <a:cubicBezTo>
                  <a:pt x="1343597" y="163560"/>
                  <a:pt x="1337527" y="164376"/>
                  <a:pt x="1330579" y="164376"/>
                </a:cubicBezTo>
                <a:cubicBezTo>
                  <a:pt x="1324133" y="164376"/>
                  <a:pt x="1318461" y="163685"/>
                  <a:pt x="1313564" y="162304"/>
                </a:cubicBezTo>
                <a:cubicBezTo>
                  <a:pt x="1308666" y="160923"/>
                  <a:pt x="1304376" y="159102"/>
                  <a:pt x="1300692" y="156842"/>
                </a:cubicBezTo>
                <a:cubicBezTo>
                  <a:pt x="1297009" y="154581"/>
                  <a:pt x="1293891" y="152007"/>
                  <a:pt x="1291337" y="149119"/>
                </a:cubicBezTo>
                <a:cubicBezTo>
                  <a:pt x="1288784" y="146231"/>
                  <a:pt x="1286670" y="143280"/>
                  <a:pt x="1284996" y="140266"/>
                </a:cubicBezTo>
                <a:cubicBezTo>
                  <a:pt x="1280977" y="133234"/>
                  <a:pt x="1278591" y="125155"/>
                  <a:pt x="1277838" y="116030"/>
                </a:cubicBezTo>
                <a:lnTo>
                  <a:pt x="1277838" y="93427"/>
                </a:lnTo>
                <a:cubicBezTo>
                  <a:pt x="1278591" y="84386"/>
                  <a:pt x="1280977" y="76349"/>
                  <a:pt x="1284996" y="69317"/>
                </a:cubicBezTo>
                <a:cubicBezTo>
                  <a:pt x="1286670" y="66303"/>
                  <a:pt x="1288784" y="63352"/>
                  <a:pt x="1291337" y="60464"/>
                </a:cubicBezTo>
                <a:cubicBezTo>
                  <a:pt x="1293891" y="57576"/>
                  <a:pt x="1297009" y="54980"/>
                  <a:pt x="1300692" y="52678"/>
                </a:cubicBezTo>
                <a:cubicBezTo>
                  <a:pt x="1304376" y="50376"/>
                  <a:pt x="1308666" y="48534"/>
                  <a:pt x="1313564" y="47153"/>
                </a:cubicBezTo>
                <a:cubicBezTo>
                  <a:pt x="1318461" y="45772"/>
                  <a:pt x="1324133" y="45081"/>
                  <a:pt x="1330579" y="45081"/>
                </a:cubicBezTo>
                <a:close/>
                <a:moveTo>
                  <a:pt x="1090822" y="45081"/>
                </a:moveTo>
                <a:cubicBezTo>
                  <a:pt x="1098105" y="45081"/>
                  <a:pt x="1104404" y="45960"/>
                  <a:pt x="1109720" y="47718"/>
                </a:cubicBezTo>
                <a:cubicBezTo>
                  <a:pt x="1115036" y="49476"/>
                  <a:pt x="1119620" y="51736"/>
                  <a:pt x="1123471" y="54499"/>
                </a:cubicBezTo>
                <a:lnTo>
                  <a:pt x="1123471" y="46337"/>
                </a:lnTo>
                <a:lnTo>
                  <a:pt x="1143563" y="46337"/>
                </a:lnTo>
                <a:lnTo>
                  <a:pt x="1143563" y="163120"/>
                </a:lnTo>
                <a:lnTo>
                  <a:pt x="1123471" y="163120"/>
                </a:lnTo>
                <a:lnTo>
                  <a:pt x="1123471" y="154958"/>
                </a:lnTo>
                <a:cubicBezTo>
                  <a:pt x="1119620" y="157721"/>
                  <a:pt x="1115036" y="159981"/>
                  <a:pt x="1109720" y="161739"/>
                </a:cubicBezTo>
                <a:cubicBezTo>
                  <a:pt x="1104404" y="163497"/>
                  <a:pt x="1098105" y="164376"/>
                  <a:pt x="1090822" y="164376"/>
                </a:cubicBezTo>
                <a:cubicBezTo>
                  <a:pt x="1084375" y="164376"/>
                  <a:pt x="1078704" y="163685"/>
                  <a:pt x="1073806" y="162304"/>
                </a:cubicBezTo>
                <a:cubicBezTo>
                  <a:pt x="1068909" y="160923"/>
                  <a:pt x="1064618" y="159102"/>
                  <a:pt x="1060935" y="156842"/>
                </a:cubicBezTo>
                <a:cubicBezTo>
                  <a:pt x="1057251" y="154581"/>
                  <a:pt x="1054133" y="152007"/>
                  <a:pt x="1051580" y="149119"/>
                </a:cubicBezTo>
                <a:cubicBezTo>
                  <a:pt x="1049026" y="146231"/>
                  <a:pt x="1046913" y="143280"/>
                  <a:pt x="1045238" y="140266"/>
                </a:cubicBezTo>
                <a:cubicBezTo>
                  <a:pt x="1041220" y="133234"/>
                  <a:pt x="1038834" y="125155"/>
                  <a:pt x="1038081" y="116030"/>
                </a:cubicBezTo>
                <a:lnTo>
                  <a:pt x="1038081" y="93427"/>
                </a:lnTo>
                <a:cubicBezTo>
                  <a:pt x="1038834" y="84386"/>
                  <a:pt x="1041220" y="76349"/>
                  <a:pt x="1045238" y="69317"/>
                </a:cubicBezTo>
                <a:cubicBezTo>
                  <a:pt x="1046913" y="66303"/>
                  <a:pt x="1049026" y="63352"/>
                  <a:pt x="1051580" y="60464"/>
                </a:cubicBezTo>
                <a:cubicBezTo>
                  <a:pt x="1054133" y="57576"/>
                  <a:pt x="1057251" y="54980"/>
                  <a:pt x="1060935" y="52678"/>
                </a:cubicBezTo>
                <a:cubicBezTo>
                  <a:pt x="1064618" y="50376"/>
                  <a:pt x="1068909" y="48534"/>
                  <a:pt x="1073806" y="47153"/>
                </a:cubicBezTo>
                <a:cubicBezTo>
                  <a:pt x="1078704" y="45772"/>
                  <a:pt x="1084375" y="45081"/>
                  <a:pt x="1090822" y="45081"/>
                </a:cubicBezTo>
                <a:close/>
                <a:moveTo>
                  <a:pt x="921632" y="45081"/>
                </a:moveTo>
                <a:cubicBezTo>
                  <a:pt x="928748" y="45081"/>
                  <a:pt x="934671" y="46504"/>
                  <a:pt x="939401" y="49350"/>
                </a:cubicBezTo>
                <a:cubicBezTo>
                  <a:pt x="944131" y="52197"/>
                  <a:pt x="947961" y="55671"/>
                  <a:pt x="950891" y="59773"/>
                </a:cubicBezTo>
                <a:cubicBezTo>
                  <a:pt x="953737" y="55671"/>
                  <a:pt x="957525" y="52197"/>
                  <a:pt x="962255" y="49350"/>
                </a:cubicBezTo>
                <a:cubicBezTo>
                  <a:pt x="966985" y="46504"/>
                  <a:pt x="972950" y="45081"/>
                  <a:pt x="980149" y="45081"/>
                </a:cubicBezTo>
                <a:cubicBezTo>
                  <a:pt x="986177" y="45081"/>
                  <a:pt x="991660" y="46148"/>
                  <a:pt x="996599" y="48283"/>
                </a:cubicBezTo>
                <a:cubicBezTo>
                  <a:pt x="1001539" y="50418"/>
                  <a:pt x="1005766" y="53536"/>
                  <a:pt x="1009282" y="57638"/>
                </a:cubicBezTo>
                <a:cubicBezTo>
                  <a:pt x="1012798" y="61740"/>
                  <a:pt x="1015519" y="66805"/>
                  <a:pt x="1017445" y="72833"/>
                </a:cubicBezTo>
                <a:cubicBezTo>
                  <a:pt x="1019370" y="78860"/>
                  <a:pt x="1020333" y="85725"/>
                  <a:pt x="1020333" y="93427"/>
                </a:cubicBezTo>
                <a:lnTo>
                  <a:pt x="1020333" y="163120"/>
                </a:lnTo>
                <a:lnTo>
                  <a:pt x="1000241" y="163120"/>
                </a:lnTo>
                <a:lnTo>
                  <a:pt x="1000241" y="93427"/>
                </a:lnTo>
                <a:cubicBezTo>
                  <a:pt x="1000241" y="89911"/>
                  <a:pt x="999948" y="86813"/>
                  <a:pt x="999362" y="84134"/>
                </a:cubicBezTo>
                <a:cubicBezTo>
                  <a:pt x="998776" y="81455"/>
                  <a:pt x="998002" y="79111"/>
                  <a:pt x="997039" y="77102"/>
                </a:cubicBezTo>
                <a:cubicBezTo>
                  <a:pt x="996076" y="75093"/>
                  <a:pt x="994988" y="73419"/>
                  <a:pt x="993774" y="72079"/>
                </a:cubicBezTo>
                <a:cubicBezTo>
                  <a:pt x="992560" y="70740"/>
                  <a:pt x="991325" y="69610"/>
                  <a:pt x="990070" y="68689"/>
                </a:cubicBezTo>
                <a:cubicBezTo>
                  <a:pt x="987056" y="66596"/>
                  <a:pt x="983665" y="65424"/>
                  <a:pt x="979898" y="65173"/>
                </a:cubicBezTo>
                <a:cubicBezTo>
                  <a:pt x="976298" y="65424"/>
                  <a:pt x="973117" y="66596"/>
                  <a:pt x="970355" y="68689"/>
                </a:cubicBezTo>
                <a:cubicBezTo>
                  <a:pt x="969182" y="69610"/>
                  <a:pt x="968031" y="70740"/>
                  <a:pt x="966901" y="72079"/>
                </a:cubicBezTo>
                <a:cubicBezTo>
                  <a:pt x="965771" y="73419"/>
                  <a:pt x="964766" y="75093"/>
                  <a:pt x="963887" y="77102"/>
                </a:cubicBezTo>
                <a:cubicBezTo>
                  <a:pt x="963008" y="79111"/>
                  <a:pt x="962297" y="81455"/>
                  <a:pt x="961753" y="84134"/>
                </a:cubicBezTo>
                <a:cubicBezTo>
                  <a:pt x="961209" y="86813"/>
                  <a:pt x="960936" y="89911"/>
                  <a:pt x="960936" y="93427"/>
                </a:cubicBezTo>
                <a:lnTo>
                  <a:pt x="960936" y="163120"/>
                </a:lnTo>
                <a:lnTo>
                  <a:pt x="940845" y="163120"/>
                </a:lnTo>
                <a:lnTo>
                  <a:pt x="940845" y="93427"/>
                </a:lnTo>
                <a:cubicBezTo>
                  <a:pt x="940845" y="89911"/>
                  <a:pt x="940573" y="86813"/>
                  <a:pt x="940028" y="84134"/>
                </a:cubicBezTo>
                <a:cubicBezTo>
                  <a:pt x="939484" y="81455"/>
                  <a:pt x="938773" y="79111"/>
                  <a:pt x="937894" y="77102"/>
                </a:cubicBezTo>
                <a:cubicBezTo>
                  <a:pt x="937015" y="75093"/>
                  <a:pt x="935989" y="73419"/>
                  <a:pt x="934817" y="72079"/>
                </a:cubicBezTo>
                <a:cubicBezTo>
                  <a:pt x="933645" y="70740"/>
                  <a:pt x="932473" y="69610"/>
                  <a:pt x="931301" y="68689"/>
                </a:cubicBezTo>
                <a:cubicBezTo>
                  <a:pt x="928538" y="66596"/>
                  <a:pt x="925399" y="65424"/>
                  <a:pt x="921883" y="65173"/>
                </a:cubicBezTo>
                <a:cubicBezTo>
                  <a:pt x="918032" y="65424"/>
                  <a:pt x="914642" y="66596"/>
                  <a:pt x="911712" y="68689"/>
                </a:cubicBezTo>
                <a:cubicBezTo>
                  <a:pt x="910456" y="69610"/>
                  <a:pt x="909200" y="70740"/>
                  <a:pt x="907944" y="72079"/>
                </a:cubicBezTo>
                <a:cubicBezTo>
                  <a:pt x="906689" y="73419"/>
                  <a:pt x="905600" y="75093"/>
                  <a:pt x="904679" y="77102"/>
                </a:cubicBezTo>
                <a:cubicBezTo>
                  <a:pt x="903759" y="79111"/>
                  <a:pt x="903005" y="81455"/>
                  <a:pt x="902419" y="84134"/>
                </a:cubicBezTo>
                <a:cubicBezTo>
                  <a:pt x="901833" y="86813"/>
                  <a:pt x="901540" y="89911"/>
                  <a:pt x="901540" y="93427"/>
                </a:cubicBezTo>
                <a:lnTo>
                  <a:pt x="901540" y="163120"/>
                </a:lnTo>
                <a:lnTo>
                  <a:pt x="881448" y="163120"/>
                </a:lnTo>
                <a:lnTo>
                  <a:pt x="881448" y="46337"/>
                </a:lnTo>
                <a:lnTo>
                  <a:pt x="901540" y="46337"/>
                </a:lnTo>
                <a:lnTo>
                  <a:pt x="901540" y="54499"/>
                </a:lnTo>
                <a:cubicBezTo>
                  <a:pt x="902377" y="53578"/>
                  <a:pt x="903319" y="52574"/>
                  <a:pt x="904366" y="51485"/>
                </a:cubicBezTo>
                <a:cubicBezTo>
                  <a:pt x="905412" y="50397"/>
                  <a:pt x="906710" y="49371"/>
                  <a:pt x="908258" y="48409"/>
                </a:cubicBezTo>
                <a:cubicBezTo>
                  <a:pt x="909807" y="47446"/>
                  <a:pt x="911670" y="46651"/>
                  <a:pt x="913846" y="46023"/>
                </a:cubicBezTo>
                <a:cubicBezTo>
                  <a:pt x="916023" y="45395"/>
                  <a:pt x="918618" y="45081"/>
                  <a:pt x="921632" y="45081"/>
                </a:cubicBezTo>
                <a:close/>
                <a:moveTo>
                  <a:pt x="857217" y="45081"/>
                </a:moveTo>
                <a:lnTo>
                  <a:pt x="857217" y="63917"/>
                </a:lnTo>
                <a:cubicBezTo>
                  <a:pt x="851106" y="64168"/>
                  <a:pt x="845664" y="65382"/>
                  <a:pt x="840893" y="67559"/>
                </a:cubicBezTo>
                <a:cubicBezTo>
                  <a:pt x="838883" y="68480"/>
                  <a:pt x="836895" y="69652"/>
                  <a:pt x="834928" y="71075"/>
                </a:cubicBezTo>
                <a:cubicBezTo>
                  <a:pt x="832961" y="72498"/>
                  <a:pt x="831203" y="74256"/>
                  <a:pt x="829654" y="76349"/>
                </a:cubicBezTo>
                <a:cubicBezTo>
                  <a:pt x="828105" y="78442"/>
                  <a:pt x="826870" y="80890"/>
                  <a:pt x="825949" y="83695"/>
                </a:cubicBezTo>
                <a:cubicBezTo>
                  <a:pt x="825028" y="86499"/>
                  <a:pt x="824568" y="89743"/>
                  <a:pt x="824568" y="93427"/>
                </a:cubicBezTo>
                <a:lnTo>
                  <a:pt x="824568" y="163120"/>
                </a:lnTo>
                <a:lnTo>
                  <a:pt x="804476" y="163120"/>
                </a:lnTo>
                <a:lnTo>
                  <a:pt x="804476" y="46337"/>
                </a:lnTo>
                <a:lnTo>
                  <a:pt x="824568" y="46337"/>
                </a:lnTo>
                <a:lnTo>
                  <a:pt x="824568" y="54499"/>
                </a:lnTo>
                <a:cubicBezTo>
                  <a:pt x="828419" y="51736"/>
                  <a:pt x="833002" y="49476"/>
                  <a:pt x="838318" y="47718"/>
                </a:cubicBezTo>
                <a:cubicBezTo>
                  <a:pt x="843634" y="45960"/>
                  <a:pt x="849934" y="45081"/>
                  <a:pt x="857217" y="45081"/>
                </a:cubicBezTo>
                <a:close/>
                <a:moveTo>
                  <a:pt x="739903" y="45081"/>
                </a:moveTo>
                <a:cubicBezTo>
                  <a:pt x="746266" y="45081"/>
                  <a:pt x="751896" y="45772"/>
                  <a:pt x="756793" y="47153"/>
                </a:cubicBezTo>
                <a:cubicBezTo>
                  <a:pt x="761691" y="48534"/>
                  <a:pt x="765981" y="50376"/>
                  <a:pt x="769664" y="52678"/>
                </a:cubicBezTo>
                <a:cubicBezTo>
                  <a:pt x="773348" y="54980"/>
                  <a:pt x="776466" y="57576"/>
                  <a:pt x="779020" y="60464"/>
                </a:cubicBezTo>
                <a:cubicBezTo>
                  <a:pt x="781573" y="63352"/>
                  <a:pt x="783687" y="66303"/>
                  <a:pt x="785361" y="69317"/>
                </a:cubicBezTo>
                <a:cubicBezTo>
                  <a:pt x="789380" y="76349"/>
                  <a:pt x="791765" y="84386"/>
                  <a:pt x="792519" y="93427"/>
                </a:cubicBezTo>
                <a:lnTo>
                  <a:pt x="792519" y="116030"/>
                </a:lnTo>
                <a:cubicBezTo>
                  <a:pt x="791765" y="125155"/>
                  <a:pt x="789380" y="133234"/>
                  <a:pt x="785361" y="140266"/>
                </a:cubicBezTo>
                <a:cubicBezTo>
                  <a:pt x="783687" y="143280"/>
                  <a:pt x="781573" y="146231"/>
                  <a:pt x="779020" y="149119"/>
                </a:cubicBezTo>
                <a:cubicBezTo>
                  <a:pt x="776466" y="152007"/>
                  <a:pt x="773348" y="154581"/>
                  <a:pt x="769664" y="156842"/>
                </a:cubicBezTo>
                <a:cubicBezTo>
                  <a:pt x="765981" y="159102"/>
                  <a:pt x="761691" y="160923"/>
                  <a:pt x="756793" y="162304"/>
                </a:cubicBezTo>
                <a:cubicBezTo>
                  <a:pt x="751896" y="163685"/>
                  <a:pt x="746266" y="164376"/>
                  <a:pt x="739903" y="164376"/>
                </a:cubicBezTo>
                <a:cubicBezTo>
                  <a:pt x="733457" y="164376"/>
                  <a:pt x="727786" y="163685"/>
                  <a:pt x="722888" y="162304"/>
                </a:cubicBezTo>
                <a:cubicBezTo>
                  <a:pt x="717991" y="160923"/>
                  <a:pt x="713700" y="159102"/>
                  <a:pt x="710017" y="156842"/>
                </a:cubicBezTo>
                <a:cubicBezTo>
                  <a:pt x="706333" y="154581"/>
                  <a:pt x="703215" y="152007"/>
                  <a:pt x="700662" y="149119"/>
                </a:cubicBezTo>
                <a:cubicBezTo>
                  <a:pt x="698108" y="146231"/>
                  <a:pt x="695995" y="143280"/>
                  <a:pt x="694320" y="140266"/>
                </a:cubicBezTo>
                <a:cubicBezTo>
                  <a:pt x="690302" y="133234"/>
                  <a:pt x="687916" y="125155"/>
                  <a:pt x="687162" y="116030"/>
                </a:cubicBezTo>
                <a:lnTo>
                  <a:pt x="687162" y="93427"/>
                </a:lnTo>
                <a:cubicBezTo>
                  <a:pt x="687916" y="84386"/>
                  <a:pt x="690302" y="76349"/>
                  <a:pt x="694320" y="69317"/>
                </a:cubicBezTo>
                <a:cubicBezTo>
                  <a:pt x="695995" y="66303"/>
                  <a:pt x="698108" y="63352"/>
                  <a:pt x="700662" y="60464"/>
                </a:cubicBezTo>
                <a:cubicBezTo>
                  <a:pt x="703215" y="57576"/>
                  <a:pt x="706333" y="54980"/>
                  <a:pt x="710017" y="52678"/>
                </a:cubicBezTo>
                <a:cubicBezTo>
                  <a:pt x="713700" y="50376"/>
                  <a:pt x="717991" y="48534"/>
                  <a:pt x="722888" y="47153"/>
                </a:cubicBezTo>
                <a:cubicBezTo>
                  <a:pt x="727786" y="45772"/>
                  <a:pt x="733457" y="45081"/>
                  <a:pt x="739903" y="45081"/>
                </a:cubicBezTo>
                <a:close/>
                <a:moveTo>
                  <a:pt x="544022" y="45081"/>
                </a:moveTo>
                <a:cubicBezTo>
                  <a:pt x="550385" y="45081"/>
                  <a:pt x="556015" y="45772"/>
                  <a:pt x="560912" y="47153"/>
                </a:cubicBezTo>
                <a:cubicBezTo>
                  <a:pt x="565809" y="48534"/>
                  <a:pt x="570100" y="50376"/>
                  <a:pt x="573783" y="52678"/>
                </a:cubicBezTo>
                <a:cubicBezTo>
                  <a:pt x="577467" y="54980"/>
                  <a:pt x="580606" y="57576"/>
                  <a:pt x="583201" y="60464"/>
                </a:cubicBezTo>
                <a:cubicBezTo>
                  <a:pt x="585797" y="63352"/>
                  <a:pt x="587931" y="66303"/>
                  <a:pt x="589606" y="69317"/>
                </a:cubicBezTo>
                <a:cubicBezTo>
                  <a:pt x="593624" y="76349"/>
                  <a:pt x="596010" y="84386"/>
                  <a:pt x="596763" y="93427"/>
                </a:cubicBezTo>
                <a:lnTo>
                  <a:pt x="596763" y="163120"/>
                </a:lnTo>
                <a:lnTo>
                  <a:pt x="576672" y="163120"/>
                </a:lnTo>
                <a:lnTo>
                  <a:pt x="576672" y="93427"/>
                </a:lnTo>
                <a:cubicBezTo>
                  <a:pt x="576672" y="89911"/>
                  <a:pt x="576211" y="86813"/>
                  <a:pt x="575290" y="84134"/>
                </a:cubicBezTo>
                <a:cubicBezTo>
                  <a:pt x="574369" y="81455"/>
                  <a:pt x="573135" y="79132"/>
                  <a:pt x="571586" y="77165"/>
                </a:cubicBezTo>
                <a:cubicBezTo>
                  <a:pt x="570037" y="75198"/>
                  <a:pt x="568279" y="73544"/>
                  <a:pt x="566312" y="72205"/>
                </a:cubicBezTo>
                <a:cubicBezTo>
                  <a:pt x="564344" y="70865"/>
                  <a:pt x="562356" y="69735"/>
                  <a:pt x="560347" y="68814"/>
                </a:cubicBezTo>
                <a:cubicBezTo>
                  <a:pt x="555575" y="66721"/>
                  <a:pt x="550134" y="65549"/>
                  <a:pt x="544022" y="65298"/>
                </a:cubicBezTo>
                <a:cubicBezTo>
                  <a:pt x="537911" y="65549"/>
                  <a:pt x="532470" y="66721"/>
                  <a:pt x="527698" y="68814"/>
                </a:cubicBezTo>
                <a:cubicBezTo>
                  <a:pt x="525689" y="69735"/>
                  <a:pt x="523700" y="70865"/>
                  <a:pt x="521733" y="72205"/>
                </a:cubicBezTo>
                <a:cubicBezTo>
                  <a:pt x="519766" y="73544"/>
                  <a:pt x="518008" y="75198"/>
                  <a:pt x="516459" y="77165"/>
                </a:cubicBezTo>
                <a:cubicBezTo>
                  <a:pt x="514910" y="79132"/>
                  <a:pt x="513675" y="81455"/>
                  <a:pt x="512755" y="84134"/>
                </a:cubicBezTo>
                <a:cubicBezTo>
                  <a:pt x="511834" y="86813"/>
                  <a:pt x="511373" y="89911"/>
                  <a:pt x="511373" y="93427"/>
                </a:cubicBezTo>
                <a:lnTo>
                  <a:pt x="511373" y="163120"/>
                </a:lnTo>
                <a:lnTo>
                  <a:pt x="491281" y="163120"/>
                </a:lnTo>
                <a:lnTo>
                  <a:pt x="491281" y="46337"/>
                </a:lnTo>
                <a:lnTo>
                  <a:pt x="511373" y="46337"/>
                </a:lnTo>
                <a:lnTo>
                  <a:pt x="511373" y="54625"/>
                </a:lnTo>
                <a:cubicBezTo>
                  <a:pt x="515140" y="51862"/>
                  <a:pt x="519682" y="49581"/>
                  <a:pt x="524998" y="47781"/>
                </a:cubicBezTo>
                <a:cubicBezTo>
                  <a:pt x="530314" y="45981"/>
                  <a:pt x="536655" y="45081"/>
                  <a:pt x="544022" y="45081"/>
                </a:cubicBezTo>
                <a:close/>
                <a:moveTo>
                  <a:pt x="377953" y="45081"/>
                </a:moveTo>
                <a:cubicBezTo>
                  <a:pt x="384316" y="45081"/>
                  <a:pt x="389946" y="45772"/>
                  <a:pt x="394843" y="47153"/>
                </a:cubicBezTo>
                <a:cubicBezTo>
                  <a:pt x="399741" y="48534"/>
                  <a:pt x="404031" y="50376"/>
                  <a:pt x="407714" y="52678"/>
                </a:cubicBezTo>
                <a:cubicBezTo>
                  <a:pt x="411398" y="54980"/>
                  <a:pt x="414516" y="57576"/>
                  <a:pt x="417070" y="60464"/>
                </a:cubicBezTo>
                <a:cubicBezTo>
                  <a:pt x="419623" y="63352"/>
                  <a:pt x="421737" y="66303"/>
                  <a:pt x="423411" y="69317"/>
                </a:cubicBezTo>
                <a:cubicBezTo>
                  <a:pt x="427430" y="76349"/>
                  <a:pt x="429815" y="84386"/>
                  <a:pt x="430569" y="93427"/>
                </a:cubicBezTo>
                <a:lnTo>
                  <a:pt x="430569" y="116030"/>
                </a:lnTo>
                <a:cubicBezTo>
                  <a:pt x="429815" y="125155"/>
                  <a:pt x="427430" y="133234"/>
                  <a:pt x="423411" y="140266"/>
                </a:cubicBezTo>
                <a:cubicBezTo>
                  <a:pt x="421737" y="143280"/>
                  <a:pt x="419623" y="146231"/>
                  <a:pt x="417070" y="149119"/>
                </a:cubicBezTo>
                <a:cubicBezTo>
                  <a:pt x="414516" y="152007"/>
                  <a:pt x="411398" y="154581"/>
                  <a:pt x="407714" y="156842"/>
                </a:cubicBezTo>
                <a:cubicBezTo>
                  <a:pt x="404031" y="159102"/>
                  <a:pt x="399741" y="160923"/>
                  <a:pt x="394843" y="162304"/>
                </a:cubicBezTo>
                <a:cubicBezTo>
                  <a:pt x="389946" y="163685"/>
                  <a:pt x="384316" y="164376"/>
                  <a:pt x="377953" y="164376"/>
                </a:cubicBezTo>
                <a:cubicBezTo>
                  <a:pt x="371507" y="164376"/>
                  <a:pt x="365836" y="163685"/>
                  <a:pt x="360938" y="162304"/>
                </a:cubicBezTo>
                <a:cubicBezTo>
                  <a:pt x="356041" y="160923"/>
                  <a:pt x="351750" y="159102"/>
                  <a:pt x="348067" y="156842"/>
                </a:cubicBezTo>
                <a:cubicBezTo>
                  <a:pt x="344383" y="154581"/>
                  <a:pt x="341265" y="152007"/>
                  <a:pt x="338712" y="149119"/>
                </a:cubicBezTo>
                <a:cubicBezTo>
                  <a:pt x="336158" y="146231"/>
                  <a:pt x="334045" y="143280"/>
                  <a:pt x="332370" y="140266"/>
                </a:cubicBezTo>
                <a:cubicBezTo>
                  <a:pt x="328352" y="133234"/>
                  <a:pt x="325966" y="125155"/>
                  <a:pt x="325213" y="116030"/>
                </a:cubicBezTo>
                <a:lnTo>
                  <a:pt x="325213" y="93427"/>
                </a:lnTo>
                <a:cubicBezTo>
                  <a:pt x="325966" y="84386"/>
                  <a:pt x="328352" y="76349"/>
                  <a:pt x="332370" y="69317"/>
                </a:cubicBezTo>
                <a:cubicBezTo>
                  <a:pt x="334045" y="66303"/>
                  <a:pt x="336158" y="63352"/>
                  <a:pt x="338712" y="60464"/>
                </a:cubicBezTo>
                <a:cubicBezTo>
                  <a:pt x="341265" y="57576"/>
                  <a:pt x="344383" y="54980"/>
                  <a:pt x="348067" y="52678"/>
                </a:cubicBezTo>
                <a:cubicBezTo>
                  <a:pt x="351750" y="50376"/>
                  <a:pt x="356041" y="48534"/>
                  <a:pt x="360938" y="47153"/>
                </a:cubicBezTo>
                <a:cubicBezTo>
                  <a:pt x="365836" y="45772"/>
                  <a:pt x="371507" y="45081"/>
                  <a:pt x="377953" y="45081"/>
                </a:cubicBezTo>
                <a:close/>
                <a:moveTo>
                  <a:pt x="31770" y="41188"/>
                </a:moveTo>
                <a:cubicBezTo>
                  <a:pt x="40560" y="41188"/>
                  <a:pt x="48074" y="44286"/>
                  <a:pt x="54310" y="50481"/>
                </a:cubicBezTo>
                <a:cubicBezTo>
                  <a:pt x="60547" y="56676"/>
                  <a:pt x="63666" y="64168"/>
                  <a:pt x="63666" y="72958"/>
                </a:cubicBezTo>
                <a:cubicBezTo>
                  <a:pt x="63666" y="81748"/>
                  <a:pt x="60547" y="89262"/>
                  <a:pt x="54310" y="95499"/>
                </a:cubicBezTo>
                <a:cubicBezTo>
                  <a:pt x="48074" y="101736"/>
                  <a:pt x="40560" y="104854"/>
                  <a:pt x="31770" y="104854"/>
                </a:cubicBezTo>
                <a:cubicBezTo>
                  <a:pt x="23063" y="104854"/>
                  <a:pt x="15592" y="101736"/>
                  <a:pt x="9355" y="95499"/>
                </a:cubicBezTo>
                <a:cubicBezTo>
                  <a:pt x="3118" y="89262"/>
                  <a:pt x="0" y="81748"/>
                  <a:pt x="0" y="72958"/>
                </a:cubicBezTo>
                <a:cubicBezTo>
                  <a:pt x="0" y="64168"/>
                  <a:pt x="3118" y="56676"/>
                  <a:pt x="9355" y="50481"/>
                </a:cubicBezTo>
                <a:cubicBezTo>
                  <a:pt x="15592" y="44286"/>
                  <a:pt x="23063" y="41188"/>
                  <a:pt x="31770" y="41188"/>
                </a:cubicBezTo>
                <a:close/>
                <a:moveTo>
                  <a:pt x="4833223" y="26245"/>
                </a:moveTo>
                <a:lnTo>
                  <a:pt x="4820791" y="75972"/>
                </a:lnTo>
                <a:lnTo>
                  <a:pt x="4861100" y="75972"/>
                </a:lnTo>
                <a:cubicBezTo>
                  <a:pt x="4864532" y="75972"/>
                  <a:pt x="4867918" y="75323"/>
                  <a:pt x="4871256" y="74026"/>
                </a:cubicBezTo>
                <a:cubicBezTo>
                  <a:pt x="4874594" y="72728"/>
                  <a:pt x="4877671" y="70970"/>
                  <a:pt x="4880486" y="68752"/>
                </a:cubicBezTo>
                <a:cubicBezTo>
                  <a:pt x="4883301" y="66533"/>
                  <a:pt x="4885754" y="63917"/>
                  <a:pt x="4887848" y="60903"/>
                </a:cubicBezTo>
                <a:cubicBezTo>
                  <a:pt x="4889940" y="57889"/>
                  <a:pt x="4891416" y="54666"/>
                  <a:pt x="4892274" y="51234"/>
                </a:cubicBezTo>
                <a:cubicBezTo>
                  <a:pt x="4893153" y="47718"/>
                  <a:pt x="4893300" y="44453"/>
                  <a:pt x="4892714" y="41439"/>
                </a:cubicBezTo>
                <a:cubicBezTo>
                  <a:pt x="4892128" y="38426"/>
                  <a:pt x="4890987" y="35788"/>
                  <a:pt x="4889292" y="33528"/>
                </a:cubicBezTo>
                <a:cubicBezTo>
                  <a:pt x="4887596" y="31268"/>
                  <a:pt x="4885404" y="29489"/>
                  <a:pt x="4882715" y="28191"/>
                </a:cubicBezTo>
                <a:cubicBezTo>
                  <a:pt x="4880026" y="26894"/>
                  <a:pt x="4876964" y="26245"/>
                  <a:pt x="4873532" y="26245"/>
                </a:cubicBezTo>
                <a:close/>
                <a:moveTo>
                  <a:pt x="179003" y="26245"/>
                </a:moveTo>
                <a:lnTo>
                  <a:pt x="179003" y="75721"/>
                </a:lnTo>
                <a:lnTo>
                  <a:pt x="219438" y="75721"/>
                </a:lnTo>
                <a:cubicBezTo>
                  <a:pt x="222870" y="75721"/>
                  <a:pt x="226093" y="75093"/>
                  <a:pt x="229107" y="73837"/>
                </a:cubicBezTo>
                <a:cubicBezTo>
                  <a:pt x="232120" y="72582"/>
                  <a:pt x="234758" y="70844"/>
                  <a:pt x="237018" y="68626"/>
                </a:cubicBezTo>
                <a:cubicBezTo>
                  <a:pt x="239278" y="66408"/>
                  <a:pt x="241057" y="63791"/>
                  <a:pt x="242355" y="60778"/>
                </a:cubicBezTo>
                <a:cubicBezTo>
                  <a:pt x="243652" y="57764"/>
                  <a:pt x="244301" y="54541"/>
                  <a:pt x="244301" y="51108"/>
                </a:cubicBezTo>
                <a:cubicBezTo>
                  <a:pt x="244301" y="47676"/>
                  <a:pt x="243631" y="44453"/>
                  <a:pt x="242292" y="41439"/>
                </a:cubicBezTo>
                <a:cubicBezTo>
                  <a:pt x="240953" y="38426"/>
                  <a:pt x="239153" y="35788"/>
                  <a:pt x="236892" y="33528"/>
                </a:cubicBezTo>
                <a:cubicBezTo>
                  <a:pt x="234632" y="31268"/>
                  <a:pt x="231995" y="29489"/>
                  <a:pt x="228981" y="28191"/>
                </a:cubicBezTo>
                <a:cubicBezTo>
                  <a:pt x="225967" y="26894"/>
                  <a:pt x="222744" y="26245"/>
                  <a:pt x="219312" y="26245"/>
                </a:cubicBezTo>
                <a:close/>
                <a:moveTo>
                  <a:pt x="4817840" y="7409"/>
                </a:moveTo>
                <a:lnTo>
                  <a:pt x="4878241" y="7409"/>
                </a:lnTo>
                <a:cubicBezTo>
                  <a:pt x="4884520" y="7409"/>
                  <a:pt x="4890102" y="8518"/>
                  <a:pt x="4894990" y="10737"/>
                </a:cubicBezTo>
                <a:cubicBezTo>
                  <a:pt x="4899876" y="12955"/>
                  <a:pt x="4903879" y="16032"/>
                  <a:pt x="4906998" y="19966"/>
                </a:cubicBezTo>
                <a:cubicBezTo>
                  <a:pt x="4910116" y="23901"/>
                  <a:pt x="4912182" y="28526"/>
                  <a:pt x="4913198" y="33842"/>
                </a:cubicBezTo>
                <a:cubicBezTo>
                  <a:pt x="4914213" y="39158"/>
                  <a:pt x="4913936" y="44955"/>
                  <a:pt x="4912366" y="51234"/>
                </a:cubicBezTo>
                <a:cubicBezTo>
                  <a:pt x="4910817" y="57429"/>
                  <a:pt x="4908206" y="63184"/>
                  <a:pt x="4904533" y="68500"/>
                </a:cubicBezTo>
                <a:cubicBezTo>
                  <a:pt x="4900860" y="73816"/>
                  <a:pt x="4896486" y="78421"/>
                  <a:pt x="4891410" y="82314"/>
                </a:cubicBezTo>
                <a:cubicBezTo>
                  <a:pt x="4886336" y="86206"/>
                  <a:pt x="4880800" y="89262"/>
                  <a:pt x="4874804" y="91480"/>
                </a:cubicBezTo>
                <a:cubicBezTo>
                  <a:pt x="4868808" y="93699"/>
                  <a:pt x="4862670" y="94808"/>
                  <a:pt x="4856392" y="94808"/>
                </a:cubicBezTo>
                <a:lnTo>
                  <a:pt x="4816082" y="94808"/>
                </a:lnTo>
                <a:lnTo>
                  <a:pt x="4799004" y="163120"/>
                </a:lnTo>
                <a:lnTo>
                  <a:pt x="4778912" y="163120"/>
                </a:lnTo>
                <a:close/>
                <a:moveTo>
                  <a:pt x="158911" y="7409"/>
                </a:moveTo>
                <a:lnTo>
                  <a:pt x="219312" y="7409"/>
                </a:lnTo>
                <a:cubicBezTo>
                  <a:pt x="225591" y="7409"/>
                  <a:pt x="231451" y="8518"/>
                  <a:pt x="236892" y="10737"/>
                </a:cubicBezTo>
                <a:cubicBezTo>
                  <a:pt x="242334" y="12955"/>
                  <a:pt x="247106" y="16011"/>
                  <a:pt x="251208" y="19903"/>
                </a:cubicBezTo>
                <a:cubicBezTo>
                  <a:pt x="255310" y="23796"/>
                  <a:pt x="258533" y="28422"/>
                  <a:pt x="260877" y="33779"/>
                </a:cubicBezTo>
                <a:cubicBezTo>
                  <a:pt x="263221" y="39137"/>
                  <a:pt x="264393" y="44914"/>
                  <a:pt x="264393" y="51108"/>
                </a:cubicBezTo>
                <a:cubicBezTo>
                  <a:pt x="264393" y="58141"/>
                  <a:pt x="262907" y="64566"/>
                  <a:pt x="259935" y="70384"/>
                </a:cubicBezTo>
                <a:cubicBezTo>
                  <a:pt x="256963" y="76202"/>
                  <a:pt x="252924" y="81246"/>
                  <a:pt x="247817" y="85516"/>
                </a:cubicBezTo>
                <a:cubicBezTo>
                  <a:pt x="252924" y="89618"/>
                  <a:pt x="256984" y="94285"/>
                  <a:pt x="259998" y="99517"/>
                </a:cubicBezTo>
                <a:cubicBezTo>
                  <a:pt x="263012" y="104749"/>
                  <a:pt x="264519" y="110923"/>
                  <a:pt x="264519" y="118039"/>
                </a:cubicBezTo>
                <a:cubicBezTo>
                  <a:pt x="264519" y="124234"/>
                  <a:pt x="263326" y="130073"/>
                  <a:pt x="260940" y="135557"/>
                </a:cubicBezTo>
                <a:cubicBezTo>
                  <a:pt x="258554" y="141040"/>
                  <a:pt x="255289" y="145833"/>
                  <a:pt x="251145" y="149935"/>
                </a:cubicBezTo>
                <a:cubicBezTo>
                  <a:pt x="247001" y="154037"/>
                  <a:pt x="242187" y="157260"/>
                  <a:pt x="236704" y="159604"/>
                </a:cubicBezTo>
                <a:cubicBezTo>
                  <a:pt x="231221" y="161948"/>
                  <a:pt x="225423" y="163120"/>
                  <a:pt x="219312" y="163120"/>
                </a:cubicBezTo>
                <a:lnTo>
                  <a:pt x="158911" y="163120"/>
                </a:lnTo>
                <a:close/>
                <a:moveTo>
                  <a:pt x="5347138" y="2386"/>
                </a:moveTo>
                <a:lnTo>
                  <a:pt x="5367230" y="2386"/>
                </a:lnTo>
                <a:lnTo>
                  <a:pt x="5327046" y="163120"/>
                </a:lnTo>
                <a:lnTo>
                  <a:pt x="5306954" y="163120"/>
                </a:lnTo>
                <a:lnTo>
                  <a:pt x="5308995" y="154958"/>
                </a:lnTo>
                <a:cubicBezTo>
                  <a:pt x="5304454" y="157721"/>
                  <a:pt x="5299305" y="159981"/>
                  <a:pt x="5293550" y="161739"/>
                </a:cubicBezTo>
                <a:cubicBezTo>
                  <a:pt x="5287794" y="163497"/>
                  <a:pt x="5281274" y="164376"/>
                  <a:pt x="5273992" y="164376"/>
                </a:cubicBezTo>
                <a:cubicBezTo>
                  <a:pt x="5267546" y="164376"/>
                  <a:pt x="5262046" y="163685"/>
                  <a:pt x="5257494" y="162304"/>
                </a:cubicBezTo>
                <a:cubicBezTo>
                  <a:pt x="5252942" y="160923"/>
                  <a:pt x="5249107" y="159102"/>
                  <a:pt x="5245988" y="156842"/>
                </a:cubicBezTo>
                <a:cubicBezTo>
                  <a:pt x="5242870" y="154581"/>
                  <a:pt x="5240396" y="152007"/>
                  <a:pt x="5238564" y="149119"/>
                </a:cubicBezTo>
                <a:cubicBezTo>
                  <a:pt x="5236732" y="146231"/>
                  <a:pt x="5235356" y="143280"/>
                  <a:pt x="5234436" y="140266"/>
                </a:cubicBezTo>
                <a:cubicBezTo>
                  <a:pt x="5232176" y="133234"/>
                  <a:pt x="5231809" y="125155"/>
                  <a:pt x="5233337" y="116030"/>
                </a:cubicBezTo>
                <a:lnTo>
                  <a:pt x="5238988" y="93427"/>
                </a:lnTo>
                <a:cubicBezTo>
                  <a:pt x="5242002" y="84386"/>
                  <a:pt x="5246396" y="76349"/>
                  <a:pt x="5252173" y="69317"/>
                </a:cubicBezTo>
                <a:cubicBezTo>
                  <a:pt x="5254601" y="66303"/>
                  <a:pt x="5257452" y="63352"/>
                  <a:pt x="5260728" y="60464"/>
                </a:cubicBezTo>
                <a:cubicBezTo>
                  <a:pt x="5264003" y="57576"/>
                  <a:pt x="5267770" y="54980"/>
                  <a:pt x="5272030" y="52678"/>
                </a:cubicBezTo>
                <a:cubicBezTo>
                  <a:pt x="5276288" y="50376"/>
                  <a:pt x="5281040" y="48534"/>
                  <a:pt x="5286282" y="47153"/>
                </a:cubicBezTo>
                <a:cubicBezTo>
                  <a:pt x="5291524" y="45772"/>
                  <a:pt x="5297369" y="45081"/>
                  <a:pt x="5303815" y="45081"/>
                </a:cubicBezTo>
                <a:cubicBezTo>
                  <a:pt x="5311098" y="45081"/>
                  <a:pt x="5317178" y="45960"/>
                  <a:pt x="5322055" y="47718"/>
                </a:cubicBezTo>
                <a:cubicBezTo>
                  <a:pt x="5326931" y="49476"/>
                  <a:pt x="5330950" y="51736"/>
                  <a:pt x="5334110" y="54499"/>
                </a:cubicBezTo>
                <a:close/>
                <a:moveTo>
                  <a:pt x="4703973" y="2386"/>
                </a:moveTo>
                <a:lnTo>
                  <a:pt x="4703973" y="22478"/>
                </a:lnTo>
                <a:cubicBezTo>
                  <a:pt x="4698448" y="22729"/>
                  <a:pt x="4693424" y="23733"/>
                  <a:pt x="4688904" y="25491"/>
                </a:cubicBezTo>
                <a:cubicBezTo>
                  <a:pt x="4686978" y="26245"/>
                  <a:pt x="4685074" y="27187"/>
                  <a:pt x="4683190" y="28317"/>
                </a:cubicBezTo>
                <a:cubicBezTo>
                  <a:pt x="4681306" y="29447"/>
                  <a:pt x="4679570" y="30849"/>
                  <a:pt x="4677979" y="32524"/>
                </a:cubicBezTo>
                <a:cubicBezTo>
                  <a:pt x="4676388" y="34198"/>
                  <a:pt x="4675007" y="36165"/>
                  <a:pt x="4673835" y="38426"/>
                </a:cubicBezTo>
                <a:cubicBezTo>
                  <a:pt x="4672663" y="40686"/>
                  <a:pt x="4671910" y="43323"/>
                  <a:pt x="4671574" y="46337"/>
                </a:cubicBezTo>
                <a:lnTo>
                  <a:pt x="4691918" y="46337"/>
                </a:lnTo>
                <a:lnTo>
                  <a:pt x="4691918" y="65173"/>
                </a:lnTo>
                <a:lnTo>
                  <a:pt x="4671324" y="65173"/>
                </a:lnTo>
                <a:lnTo>
                  <a:pt x="4671324" y="163120"/>
                </a:lnTo>
                <a:lnTo>
                  <a:pt x="4651232" y="163120"/>
                </a:lnTo>
                <a:lnTo>
                  <a:pt x="4651232" y="65173"/>
                </a:lnTo>
                <a:lnTo>
                  <a:pt x="4630512" y="65173"/>
                </a:lnTo>
                <a:lnTo>
                  <a:pt x="4630512" y="46337"/>
                </a:lnTo>
                <a:lnTo>
                  <a:pt x="4651608" y="46337"/>
                </a:lnTo>
                <a:cubicBezTo>
                  <a:pt x="4651944" y="44328"/>
                  <a:pt x="4652488" y="41858"/>
                  <a:pt x="4653241" y="38928"/>
                </a:cubicBezTo>
                <a:cubicBezTo>
                  <a:pt x="4653994" y="35998"/>
                  <a:pt x="4655166" y="32900"/>
                  <a:pt x="4656757" y="29635"/>
                </a:cubicBezTo>
                <a:cubicBezTo>
                  <a:pt x="4658348" y="26370"/>
                  <a:pt x="4660398" y="23126"/>
                  <a:pt x="4662910" y="19903"/>
                </a:cubicBezTo>
                <a:cubicBezTo>
                  <a:pt x="4665422" y="16680"/>
                  <a:pt x="4668561" y="13771"/>
                  <a:pt x="4672328" y="11176"/>
                </a:cubicBezTo>
                <a:cubicBezTo>
                  <a:pt x="4676096" y="8581"/>
                  <a:pt x="4680574" y="6467"/>
                  <a:pt x="4685764" y="4835"/>
                </a:cubicBezTo>
                <a:cubicBezTo>
                  <a:pt x="4690955" y="3202"/>
                  <a:pt x="4697024" y="2386"/>
                  <a:pt x="4703973" y="2386"/>
                </a:cubicBezTo>
                <a:close/>
                <a:moveTo>
                  <a:pt x="4358306" y="2386"/>
                </a:moveTo>
                <a:lnTo>
                  <a:pt x="4378648" y="2386"/>
                </a:lnTo>
                <a:lnTo>
                  <a:pt x="4378648" y="79111"/>
                </a:lnTo>
                <a:lnTo>
                  <a:pt x="4423352" y="45081"/>
                </a:lnTo>
                <a:lnTo>
                  <a:pt x="4451732" y="45081"/>
                </a:lnTo>
                <a:lnTo>
                  <a:pt x="4384802" y="101338"/>
                </a:lnTo>
                <a:lnTo>
                  <a:pt x="4451732" y="163120"/>
                </a:lnTo>
                <a:lnTo>
                  <a:pt x="4423352" y="163120"/>
                </a:lnTo>
                <a:lnTo>
                  <a:pt x="4378648" y="123565"/>
                </a:lnTo>
                <a:lnTo>
                  <a:pt x="4378648" y="163120"/>
                </a:lnTo>
                <a:lnTo>
                  <a:pt x="4358306" y="163120"/>
                </a:lnTo>
                <a:close/>
                <a:moveTo>
                  <a:pt x="3928676" y="2386"/>
                </a:moveTo>
                <a:lnTo>
                  <a:pt x="3948768" y="2386"/>
                </a:lnTo>
                <a:lnTo>
                  <a:pt x="3948768" y="54499"/>
                </a:lnTo>
                <a:cubicBezTo>
                  <a:pt x="3952619" y="51736"/>
                  <a:pt x="3957202" y="49476"/>
                  <a:pt x="3962518" y="47718"/>
                </a:cubicBezTo>
                <a:cubicBezTo>
                  <a:pt x="3967834" y="45960"/>
                  <a:pt x="3974134" y="45081"/>
                  <a:pt x="3981417" y="45081"/>
                </a:cubicBezTo>
                <a:cubicBezTo>
                  <a:pt x="3987779" y="45081"/>
                  <a:pt x="3993409" y="45772"/>
                  <a:pt x="3998307" y="47153"/>
                </a:cubicBezTo>
                <a:cubicBezTo>
                  <a:pt x="4003204" y="48534"/>
                  <a:pt x="4007494" y="50376"/>
                  <a:pt x="4011178" y="52678"/>
                </a:cubicBezTo>
                <a:cubicBezTo>
                  <a:pt x="4014861" y="54980"/>
                  <a:pt x="4018001" y="57576"/>
                  <a:pt x="4020596" y="60464"/>
                </a:cubicBezTo>
                <a:cubicBezTo>
                  <a:pt x="4023191" y="63352"/>
                  <a:pt x="4025326" y="66303"/>
                  <a:pt x="4027000" y="69317"/>
                </a:cubicBezTo>
                <a:cubicBezTo>
                  <a:pt x="4031019" y="76349"/>
                  <a:pt x="4033405" y="84386"/>
                  <a:pt x="4034158" y="93427"/>
                </a:cubicBezTo>
                <a:lnTo>
                  <a:pt x="4034158" y="116030"/>
                </a:lnTo>
                <a:cubicBezTo>
                  <a:pt x="4033405" y="125155"/>
                  <a:pt x="4031019" y="133234"/>
                  <a:pt x="4027000" y="140266"/>
                </a:cubicBezTo>
                <a:cubicBezTo>
                  <a:pt x="4025326" y="143280"/>
                  <a:pt x="4023191" y="146231"/>
                  <a:pt x="4020596" y="149119"/>
                </a:cubicBezTo>
                <a:cubicBezTo>
                  <a:pt x="4018001" y="152007"/>
                  <a:pt x="4014861" y="154581"/>
                  <a:pt x="4011178" y="156842"/>
                </a:cubicBezTo>
                <a:cubicBezTo>
                  <a:pt x="4007494" y="159102"/>
                  <a:pt x="4003204" y="160923"/>
                  <a:pt x="3998307" y="162304"/>
                </a:cubicBezTo>
                <a:cubicBezTo>
                  <a:pt x="3993409" y="163685"/>
                  <a:pt x="3987779" y="164376"/>
                  <a:pt x="3981417" y="164376"/>
                </a:cubicBezTo>
                <a:cubicBezTo>
                  <a:pt x="3974134" y="164376"/>
                  <a:pt x="3967834" y="163497"/>
                  <a:pt x="3962518" y="161739"/>
                </a:cubicBezTo>
                <a:cubicBezTo>
                  <a:pt x="3957202" y="159981"/>
                  <a:pt x="3952619" y="157721"/>
                  <a:pt x="3948768" y="154958"/>
                </a:cubicBezTo>
                <a:lnTo>
                  <a:pt x="3948768" y="163120"/>
                </a:lnTo>
                <a:lnTo>
                  <a:pt x="3928676" y="163120"/>
                </a:lnTo>
                <a:close/>
                <a:moveTo>
                  <a:pt x="3878577" y="2386"/>
                </a:moveTo>
                <a:lnTo>
                  <a:pt x="3898920" y="2386"/>
                </a:lnTo>
                <a:lnTo>
                  <a:pt x="3898920" y="46337"/>
                </a:lnTo>
                <a:lnTo>
                  <a:pt x="3919388" y="46337"/>
                </a:lnTo>
                <a:lnTo>
                  <a:pt x="3919388" y="65173"/>
                </a:lnTo>
                <a:lnTo>
                  <a:pt x="3898669" y="65173"/>
                </a:lnTo>
                <a:lnTo>
                  <a:pt x="3898669" y="163120"/>
                </a:lnTo>
                <a:lnTo>
                  <a:pt x="3878577" y="163120"/>
                </a:lnTo>
                <a:lnTo>
                  <a:pt x="3878577" y="65173"/>
                </a:lnTo>
                <a:lnTo>
                  <a:pt x="3857983" y="65173"/>
                </a:lnTo>
                <a:lnTo>
                  <a:pt x="3857983" y="46337"/>
                </a:lnTo>
                <a:lnTo>
                  <a:pt x="3878577" y="46337"/>
                </a:lnTo>
                <a:close/>
                <a:moveTo>
                  <a:pt x="3523873" y="2386"/>
                </a:moveTo>
                <a:lnTo>
                  <a:pt x="3543965" y="2386"/>
                </a:lnTo>
                <a:lnTo>
                  <a:pt x="3543965" y="163120"/>
                </a:lnTo>
                <a:lnTo>
                  <a:pt x="3523873" y="163120"/>
                </a:lnTo>
                <a:close/>
                <a:moveTo>
                  <a:pt x="3271451" y="2386"/>
                </a:moveTo>
                <a:lnTo>
                  <a:pt x="3291543" y="2386"/>
                </a:lnTo>
                <a:lnTo>
                  <a:pt x="3291543" y="54499"/>
                </a:lnTo>
                <a:cubicBezTo>
                  <a:pt x="3295394" y="51736"/>
                  <a:pt x="3299977" y="49476"/>
                  <a:pt x="3305293" y="47718"/>
                </a:cubicBezTo>
                <a:cubicBezTo>
                  <a:pt x="3310609" y="45960"/>
                  <a:pt x="3316909" y="45081"/>
                  <a:pt x="3324192" y="45081"/>
                </a:cubicBezTo>
                <a:cubicBezTo>
                  <a:pt x="3330554" y="45081"/>
                  <a:pt x="3336184" y="45772"/>
                  <a:pt x="3341082" y="47153"/>
                </a:cubicBezTo>
                <a:cubicBezTo>
                  <a:pt x="3345979" y="48534"/>
                  <a:pt x="3350269" y="50376"/>
                  <a:pt x="3353953" y="52678"/>
                </a:cubicBezTo>
                <a:cubicBezTo>
                  <a:pt x="3357636" y="54980"/>
                  <a:pt x="3360776" y="57576"/>
                  <a:pt x="3363371" y="60464"/>
                </a:cubicBezTo>
                <a:cubicBezTo>
                  <a:pt x="3365966" y="63352"/>
                  <a:pt x="3368101" y="66303"/>
                  <a:pt x="3369775" y="69317"/>
                </a:cubicBezTo>
                <a:cubicBezTo>
                  <a:pt x="3373794" y="76349"/>
                  <a:pt x="3376180" y="84386"/>
                  <a:pt x="3376933" y="93427"/>
                </a:cubicBezTo>
                <a:lnTo>
                  <a:pt x="3376933" y="116030"/>
                </a:lnTo>
                <a:cubicBezTo>
                  <a:pt x="3376180" y="125155"/>
                  <a:pt x="3373794" y="133234"/>
                  <a:pt x="3369775" y="140266"/>
                </a:cubicBezTo>
                <a:cubicBezTo>
                  <a:pt x="3368101" y="143280"/>
                  <a:pt x="3365966" y="146231"/>
                  <a:pt x="3363371" y="149119"/>
                </a:cubicBezTo>
                <a:cubicBezTo>
                  <a:pt x="3360776" y="152007"/>
                  <a:pt x="3357636" y="154581"/>
                  <a:pt x="3353953" y="156842"/>
                </a:cubicBezTo>
                <a:cubicBezTo>
                  <a:pt x="3350269" y="159102"/>
                  <a:pt x="3345979" y="160923"/>
                  <a:pt x="3341082" y="162304"/>
                </a:cubicBezTo>
                <a:cubicBezTo>
                  <a:pt x="3336184" y="163685"/>
                  <a:pt x="3330554" y="164376"/>
                  <a:pt x="3324192" y="164376"/>
                </a:cubicBezTo>
                <a:cubicBezTo>
                  <a:pt x="3316909" y="164376"/>
                  <a:pt x="3310609" y="163497"/>
                  <a:pt x="3305293" y="161739"/>
                </a:cubicBezTo>
                <a:cubicBezTo>
                  <a:pt x="3299977" y="159981"/>
                  <a:pt x="3295394" y="157721"/>
                  <a:pt x="3291543" y="154958"/>
                </a:cubicBezTo>
                <a:lnTo>
                  <a:pt x="3291543" y="163120"/>
                </a:lnTo>
                <a:lnTo>
                  <a:pt x="3271451" y="163120"/>
                </a:lnTo>
                <a:close/>
                <a:moveTo>
                  <a:pt x="3114298" y="2386"/>
                </a:moveTo>
                <a:lnTo>
                  <a:pt x="3134390" y="2386"/>
                </a:lnTo>
                <a:lnTo>
                  <a:pt x="3134390" y="163120"/>
                </a:lnTo>
                <a:lnTo>
                  <a:pt x="3114298" y="163120"/>
                </a:lnTo>
                <a:close/>
                <a:moveTo>
                  <a:pt x="2672506" y="2386"/>
                </a:moveTo>
                <a:lnTo>
                  <a:pt x="2692598" y="2386"/>
                </a:lnTo>
                <a:lnTo>
                  <a:pt x="2692598" y="54625"/>
                </a:lnTo>
                <a:cubicBezTo>
                  <a:pt x="2696365" y="51862"/>
                  <a:pt x="2700907" y="49581"/>
                  <a:pt x="2706223" y="47781"/>
                </a:cubicBezTo>
                <a:cubicBezTo>
                  <a:pt x="2711539" y="45981"/>
                  <a:pt x="2717880" y="45081"/>
                  <a:pt x="2725247" y="45081"/>
                </a:cubicBezTo>
                <a:cubicBezTo>
                  <a:pt x="2731610" y="45081"/>
                  <a:pt x="2737240" y="45772"/>
                  <a:pt x="2742137" y="47153"/>
                </a:cubicBezTo>
                <a:cubicBezTo>
                  <a:pt x="2747034" y="48534"/>
                  <a:pt x="2751325" y="50376"/>
                  <a:pt x="2755008" y="52678"/>
                </a:cubicBezTo>
                <a:cubicBezTo>
                  <a:pt x="2758692" y="54980"/>
                  <a:pt x="2761831" y="57576"/>
                  <a:pt x="2764426" y="60464"/>
                </a:cubicBezTo>
                <a:cubicBezTo>
                  <a:pt x="2767021" y="63352"/>
                  <a:pt x="2769156" y="66303"/>
                  <a:pt x="2770830" y="69317"/>
                </a:cubicBezTo>
                <a:cubicBezTo>
                  <a:pt x="2774849" y="76349"/>
                  <a:pt x="2777235" y="84386"/>
                  <a:pt x="2777988" y="93427"/>
                </a:cubicBezTo>
                <a:lnTo>
                  <a:pt x="2777988" y="163120"/>
                </a:lnTo>
                <a:lnTo>
                  <a:pt x="2757896" y="163120"/>
                </a:lnTo>
                <a:lnTo>
                  <a:pt x="2757896" y="93427"/>
                </a:lnTo>
                <a:cubicBezTo>
                  <a:pt x="2757896" y="89911"/>
                  <a:pt x="2757436" y="86813"/>
                  <a:pt x="2756515" y="84134"/>
                </a:cubicBezTo>
                <a:cubicBezTo>
                  <a:pt x="2755594" y="81455"/>
                  <a:pt x="2754359" y="79132"/>
                  <a:pt x="2752811" y="77165"/>
                </a:cubicBezTo>
                <a:cubicBezTo>
                  <a:pt x="2751262" y="75198"/>
                  <a:pt x="2749504" y="73544"/>
                  <a:pt x="2747537" y="72205"/>
                </a:cubicBezTo>
                <a:cubicBezTo>
                  <a:pt x="2745569" y="70865"/>
                  <a:pt x="2743581" y="69735"/>
                  <a:pt x="2741572" y="68814"/>
                </a:cubicBezTo>
                <a:cubicBezTo>
                  <a:pt x="2736800" y="66721"/>
                  <a:pt x="2731359" y="65549"/>
                  <a:pt x="2725247" y="65298"/>
                </a:cubicBezTo>
                <a:cubicBezTo>
                  <a:pt x="2719136" y="65549"/>
                  <a:pt x="2713695" y="66721"/>
                  <a:pt x="2708923" y="68814"/>
                </a:cubicBezTo>
                <a:cubicBezTo>
                  <a:pt x="2706914" y="69735"/>
                  <a:pt x="2704925" y="70865"/>
                  <a:pt x="2702958" y="72205"/>
                </a:cubicBezTo>
                <a:cubicBezTo>
                  <a:pt x="2700990" y="73544"/>
                  <a:pt x="2699233" y="75198"/>
                  <a:pt x="2697684" y="77165"/>
                </a:cubicBezTo>
                <a:cubicBezTo>
                  <a:pt x="2696135" y="79132"/>
                  <a:pt x="2694900" y="81455"/>
                  <a:pt x="2693980" y="84134"/>
                </a:cubicBezTo>
                <a:cubicBezTo>
                  <a:pt x="2693059" y="86813"/>
                  <a:pt x="2692598" y="89911"/>
                  <a:pt x="2692598" y="93427"/>
                </a:cubicBezTo>
                <a:lnTo>
                  <a:pt x="2692598" y="163120"/>
                </a:lnTo>
                <a:lnTo>
                  <a:pt x="2672506" y="163120"/>
                </a:lnTo>
                <a:close/>
                <a:moveTo>
                  <a:pt x="2621277" y="2386"/>
                </a:moveTo>
                <a:lnTo>
                  <a:pt x="2641620" y="2386"/>
                </a:lnTo>
                <a:lnTo>
                  <a:pt x="2641620" y="46337"/>
                </a:lnTo>
                <a:lnTo>
                  <a:pt x="2662089" y="46337"/>
                </a:lnTo>
                <a:lnTo>
                  <a:pt x="2662089" y="65173"/>
                </a:lnTo>
                <a:lnTo>
                  <a:pt x="2641369" y="65173"/>
                </a:lnTo>
                <a:lnTo>
                  <a:pt x="2641369" y="163120"/>
                </a:lnTo>
                <a:lnTo>
                  <a:pt x="2621277" y="163120"/>
                </a:lnTo>
                <a:lnTo>
                  <a:pt x="2621277" y="65173"/>
                </a:lnTo>
                <a:lnTo>
                  <a:pt x="2600683" y="65173"/>
                </a:lnTo>
                <a:lnTo>
                  <a:pt x="2600683" y="46337"/>
                </a:lnTo>
                <a:lnTo>
                  <a:pt x="2621277" y="46337"/>
                </a:lnTo>
                <a:close/>
                <a:moveTo>
                  <a:pt x="2532273" y="2386"/>
                </a:moveTo>
                <a:lnTo>
                  <a:pt x="2532273" y="22478"/>
                </a:lnTo>
                <a:cubicBezTo>
                  <a:pt x="2526748" y="22729"/>
                  <a:pt x="2521725" y="23733"/>
                  <a:pt x="2517204" y="25491"/>
                </a:cubicBezTo>
                <a:cubicBezTo>
                  <a:pt x="2515279" y="26245"/>
                  <a:pt x="2513374" y="27187"/>
                  <a:pt x="2511491" y="28317"/>
                </a:cubicBezTo>
                <a:cubicBezTo>
                  <a:pt x="2509607" y="29447"/>
                  <a:pt x="2507870" y="30849"/>
                  <a:pt x="2506279" y="32524"/>
                </a:cubicBezTo>
                <a:cubicBezTo>
                  <a:pt x="2504689" y="34198"/>
                  <a:pt x="2503308" y="36165"/>
                  <a:pt x="2502135" y="38426"/>
                </a:cubicBezTo>
                <a:cubicBezTo>
                  <a:pt x="2500963" y="40686"/>
                  <a:pt x="2500210" y="43323"/>
                  <a:pt x="2499875" y="46337"/>
                </a:cubicBezTo>
                <a:lnTo>
                  <a:pt x="2520218" y="46337"/>
                </a:lnTo>
                <a:lnTo>
                  <a:pt x="2520218" y="65173"/>
                </a:lnTo>
                <a:lnTo>
                  <a:pt x="2499624" y="65173"/>
                </a:lnTo>
                <a:lnTo>
                  <a:pt x="2499624" y="163120"/>
                </a:lnTo>
                <a:lnTo>
                  <a:pt x="2479532" y="163120"/>
                </a:lnTo>
                <a:lnTo>
                  <a:pt x="2479532" y="65173"/>
                </a:lnTo>
                <a:lnTo>
                  <a:pt x="2458813" y="65173"/>
                </a:lnTo>
                <a:lnTo>
                  <a:pt x="2458813" y="46337"/>
                </a:lnTo>
                <a:lnTo>
                  <a:pt x="2479909" y="46337"/>
                </a:lnTo>
                <a:cubicBezTo>
                  <a:pt x="2480244" y="44328"/>
                  <a:pt x="2480788" y="41858"/>
                  <a:pt x="2481541" y="38928"/>
                </a:cubicBezTo>
                <a:cubicBezTo>
                  <a:pt x="2482295" y="35998"/>
                  <a:pt x="2483467" y="32900"/>
                  <a:pt x="2485057" y="29635"/>
                </a:cubicBezTo>
                <a:cubicBezTo>
                  <a:pt x="2486648" y="26370"/>
                  <a:pt x="2488699" y="23126"/>
                  <a:pt x="2491211" y="19903"/>
                </a:cubicBezTo>
                <a:cubicBezTo>
                  <a:pt x="2493722" y="16680"/>
                  <a:pt x="2496861" y="13771"/>
                  <a:pt x="2500629" y="11176"/>
                </a:cubicBezTo>
                <a:cubicBezTo>
                  <a:pt x="2504396" y="8581"/>
                  <a:pt x="2508875" y="6467"/>
                  <a:pt x="2514065" y="4835"/>
                </a:cubicBezTo>
                <a:cubicBezTo>
                  <a:pt x="2519255" y="3202"/>
                  <a:pt x="2525325" y="2386"/>
                  <a:pt x="2532273" y="2386"/>
                </a:cubicBezTo>
                <a:close/>
                <a:moveTo>
                  <a:pt x="1914148" y="2386"/>
                </a:moveTo>
                <a:lnTo>
                  <a:pt x="1934240" y="2386"/>
                </a:lnTo>
                <a:lnTo>
                  <a:pt x="1934240" y="163120"/>
                </a:lnTo>
                <a:lnTo>
                  <a:pt x="1914148" y="163120"/>
                </a:lnTo>
                <a:close/>
                <a:moveTo>
                  <a:pt x="1183002" y="2386"/>
                </a:moveTo>
                <a:lnTo>
                  <a:pt x="1203345" y="2386"/>
                </a:lnTo>
                <a:lnTo>
                  <a:pt x="1203345" y="46337"/>
                </a:lnTo>
                <a:lnTo>
                  <a:pt x="1223813" y="46337"/>
                </a:lnTo>
                <a:lnTo>
                  <a:pt x="1223813" y="65173"/>
                </a:lnTo>
                <a:lnTo>
                  <a:pt x="1203094" y="65173"/>
                </a:lnTo>
                <a:lnTo>
                  <a:pt x="1203094" y="163120"/>
                </a:lnTo>
                <a:lnTo>
                  <a:pt x="1183002" y="163120"/>
                </a:lnTo>
                <a:lnTo>
                  <a:pt x="1183002" y="65173"/>
                </a:lnTo>
                <a:lnTo>
                  <a:pt x="1162408" y="65173"/>
                </a:lnTo>
                <a:lnTo>
                  <a:pt x="1162408" y="46337"/>
                </a:lnTo>
                <a:lnTo>
                  <a:pt x="1183002" y="46337"/>
                </a:lnTo>
                <a:close/>
                <a:moveTo>
                  <a:pt x="684423" y="2386"/>
                </a:moveTo>
                <a:lnTo>
                  <a:pt x="684423" y="22478"/>
                </a:lnTo>
                <a:cubicBezTo>
                  <a:pt x="678898" y="22729"/>
                  <a:pt x="673875" y="23733"/>
                  <a:pt x="669354" y="25491"/>
                </a:cubicBezTo>
                <a:cubicBezTo>
                  <a:pt x="667429" y="26245"/>
                  <a:pt x="665524" y="27187"/>
                  <a:pt x="663641" y="28317"/>
                </a:cubicBezTo>
                <a:cubicBezTo>
                  <a:pt x="661757" y="29447"/>
                  <a:pt x="660020" y="30849"/>
                  <a:pt x="658429" y="32524"/>
                </a:cubicBezTo>
                <a:cubicBezTo>
                  <a:pt x="656839" y="34198"/>
                  <a:pt x="655457" y="36165"/>
                  <a:pt x="654285" y="38426"/>
                </a:cubicBezTo>
                <a:cubicBezTo>
                  <a:pt x="653113" y="40686"/>
                  <a:pt x="652360" y="43323"/>
                  <a:pt x="652025" y="46337"/>
                </a:cubicBezTo>
                <a:lnTo>
                  <a:pt x="672368" y="46337"/>
                </a:lnTo>
                <a:lnTo>
                  <a:pt x="672368" y="65173"/>
                </a:lnTo>
                <a:lnTo>
                  <a:pt x="651774" y="65173"/>
                </a:lnTo>
                <a:lnTo>
                  <a:pt x="651774" y="163120"/>
                </a:lnTo>
                <a:lnTo>
                  <a:pt x="631682" y="163120"/>
                </a:lnTo>
                <a:lnTo>
                  <a:pt x="631682" y="65173"/>
                </a:lnTo>
                <a:lnTo>
                  <a:pt x="610962" y="65173"/>
                </a:lnTo>
                <a:lnTo>
                  <a:pt x="610962" y="46337"/>
                </a:lnTo>
                <a:lnTo>
                  <a:pt x="632059" y="46337"/>
                </a:lnTo>
                <a:cubicBezTo>
                  <a:pt x="632394" y="44327"/>
                  <a:pt x="632938" y="41858"/>
                  <a:pt x="633691" y="38928"/>
                </a:cubicBezTo>
                <a:cubicBezTo>
                  <a:pt x="634445" y="35998"/>
                  <a:pt x="635617" y="32900"/>
                  <a:pt x="637207" y="29635"/>
                </a:cubicBezTo>
                <a:cubicBezTo>
                  <a:pt x="638798" y="26370"/>
                  <a:pt x="640849" y="23126"/>
                  <a:pt x="643361" y="19903"/>
                </a:cubicBezTo>
                <a:cubicBezTo>
                  <a:pt x="645872" y="16680"/>
                  <a:pt x="649011" y="13771"/>
                  <a:pt x="652779" y="11176"/>
                </a:cubicBezTo>
                <a:cubicBezTo>
                  <a:pt x="656546" y="8581"/>
                  <a:pt x="661025" y="6467"/>
                  <a:pt x="666215" y="4835"/>
                </a:cubicBezTo>
                <a:cubicBezTo>
                  <a:pt x="671405" y="3202"/>
                  <a:pt x="677475" y="2386"/>
                  <a:pt x="684423" y="2386"/>
                </a:cubicBezTo>
                <a:close/>
                <a:moveTo>
                  <a:pt x="6726972" y="0"/>
                </a:moveTo>
                <a:cubicBezTo>
                  <a:pt x="6728813" y="0"/>
                  <a:pt x="6730482" y="356"/>
                  <a:pt x="6731978" y="1067"/>
                </a:cubicBezTo>
                <a:cubicBezTo>
                  <a:pt x="6733475" y="1779"/>
                  <a:pt x="6734700" y="2742"/>
                  <a:pt x="6735652" y="3956"/>
                </a:cubicBezTo>
                <a:cubicBezTo>
                  <a:pt x="6736604" y="5169"/>
                  <a:pt x="6737232" y="6593"/>
                  <a:pt x="6737536" y="8225"/>
                </a:cubicBezTo>
                <a:cubicBezTo>
                  <a:pt x="6737838" y="9858"/>
                  <a:pt x="6737750" y="11636"/>
                  <a:pt x="6737268" y="13562"/>
                </a:cubicBezTo>
                <a:cubicBezTo>
                  <a:pt x="6736808" y="15404"/>
                  <a:pt x="6736018" y="17141"/>
                  <a:pt x="6734898" y="18773"/>
                </a:cubicBezTo>
                <a:cubicBezTo>
                  <a:pt x="6733778" y="20406"/>
                  <a:pt x="6732439" y="21829"/>
                  <a:pt x="6730880" y="23043"/>
                </a:cubicBezTo>
                <a:cubicBezTo>
                  <a:pt x="6729320" y="24257"/>
                  <a:pt x="6727615" y="25219"/>
                  <a:pt x="6725762" y="25931"/>
                </a:cubicBezTo>
                <a:cubicBezTo>
                  <a:pt x="6723910" y="26643"/>
                  <a:pt x="6722064" y="26998"/>
                  <a:pt x="6720222" y="26998"/>
                </a:cubicBezTo>
                <a:cubicBezTo>
                  <a:pt x="6718380" y="26998"/>
                  <a:pt x="6716732" y="26643"/>
                  <a:pt x="6715278" y="25931"/>
                </a:cubicBezTo>
                <a:cubicBezTo>
                  <a:pt x="6713823" y="25219"/>
                  <a:pt x="6712620" y="24257"/>
                  <a:pt x="6711667" y="23043"/>
                </a:cubicBezTo>
                <a:cubicBezTo>
                  <a:pt x="6710715" y="21829"/>
                  <a:pt x="6710087" y="20406"/>
                  <a:pt x="6709784" y="18773"/>
                </a:cubicBezTo>
                <a:cubicBezTo>
                  <a:pt x="6709480" y="17141"/>
                  <a:pt x="6709558" y="15404"/>
                  <a:pt x="6710019" y="13562"/>
                </a:cubicBezTo>
                <a:cubicBezTo>
                  <a:pt x="6710500" y="11636"/>
                  <a:pt x="6711301" y="9858"/>
                  <a:pt x="6712420" y="8225"/>
                </a:cubicBezTo>
                <a:cubicBezTo>
                  <a:pt x="6713540" y="6593"/>
                  <a:pt x="6714880" y="5169"/>
                  <a:pt x="6716439" y="3956"/>
                </a:cubicBezTo>
                <a:cubicBezTo>
                  <a:pt x="6717998" y="2742"/>
                  <a:pt x="6719683" y="1779"/>
                  <a:pt x="6721493" y="1067"/>
                </a:cubicBezTo>
                <a:cubicBezTo>
                  <a:pt x="6723304" y="356"/>
                  <a:pt x="6725130" y="0"/>
                  <a:pt x="6726972" y="0"/>
                </a:cubicBezTo>
                <a:close/>
                <a:moveTo>
                  <a:pt x="2171342" y="0"/>
                </a:moveTo>
                <a:cubicBezTo>
                  <a:pt x="2173183" y="0"/>
                  <a:pt x="2174941" y="356"/>
                  <a:pt x="2176616" y="1067"/>
                </a:cubicBezTo>
                <a:cubicBezTo>
                  <a:pt x="2178290" y="1779"/>
                  <a:pt x="2179755" y="2742"/>
                  <a:pt x="2181011" y="3956"/>
                </a:cubicBezTo>
                <a:cubicBezTo>
                  <a:pt x="2182266" y="5169"/>
                  <a:pt x="2183250" y="6593"/>
                  <a:pt x="2183962" y="8225"/>
                </a:cubicBezTo>
                <a:cubicBezTo>
                  <a:pt x="2184673" y="9858"/>
                  <a:pt x="2185029" y="11636"/>
                  <a:pt x="2185029" y="13562"/>
                </a:cubicBezTo>
                <a:cubicBezTo>
                  <a:pt x="2185029" y="15404"/>
                  <a:pt x="2184673" y="17141"/>
                  <a:pt x="2183962" y="18773"/>
                </a:cubicBezTo>
                <a:cubicBezTo>
                  <a:pt x="2183250" y="20406"/>
                  <a:pt x="2182266" y="21829"/>
                  <a:pt x="2181011" y="23043"/>
                </a:cubicBezTo>
                <a:cubicBezTo>
                  <a:pt x="2179755" y="24257"/>
                  <a:pt x="2178290" y="25219"/>
                  <a:pt x="2176616" y="25931"/>
                </a:cubicBezTo>
                <a:cubicBezTo>
                  <a:pt x="2174941" y="26643"/>
                  <a:pt x="2173183" y="26998"/>
                  <a:pt x="2171342" y="26998"/>
                </a:cubicBezTo>
                <a:cubicBezTo>
                  <a:pt x="2169500" y="26998"/>
                  <a:pt x="2167763" y="26643"/>
                  <a:pt x="2166130" y="25931"/>
                </a:cubicBezTo>
                <a:cubicBezTo>
                  <a:pt x="2164498" y="25219"/>
                  <a:pt x="2163054" y="24257"/>
                  <a:pt x="2161798" y="23043"/>
                </a:cubicBezTo>
                <a:cubicBezTo>
                  <a:pt x="2160542" y="21829"/>
                  <a:pt x="2159559" y="20406"/>
                  <a:pt x="2158847" y="18773"/>
                </a:cubicBezTo>
                <a:cubicBezTo>
                  <a:pt x="2158135" y="17141"/>
                  <a:pt x="2157780" y="15404"/>
                  <a:pt x="2157780" y="13562"/>
                </a:cubicBezTo>
                <a:cubicBezTo>
                  <a:pt x="2157780" y="11636"/>
                  <a:pt x="2158135" y="9858"/>
                  <a:pt x="2158847" y="8225"/>
                </a:cubicBezTo>
                <a:cubicBezTo>
                  <a:pt x="2159559" y="6593"/>
                  <a:pt x="2160542" y="5169"/>
                  <a:pt x="2161798" y="3956"/>
                </a:cubicBezTo>
                <a:cubicBezTo>
                  <a:pt x="2163054" y="2742"/>
                  <a:pt x="2164498" y="1779"/>
                  <a:pt x="2166130" y="1067"/>
                </a:cubicBezTo>
                <a:cubicBezTo>
                  <a:pt x="2167763" y="356"/>
                  <a:pt x="2169500" y="0"/>
                  <a:pt x="2171342" y="0"/>
                </a:cubicBezTo>
                <a:close/>
                <a:moveTo>
                  <a:pt x="1247417" y="0"/>
                </a:moveTo>
                <a:cubicBezTo>
                  <a:pt x="1249258" y="0"/>
                  <a:pt x="1251016" y="356"/>
                  <a:pt x="1252691" y="1067"/>
                </a:cubicBezTo>
                <a:cubicBezTo>
                  <a:pt x="1254365" y="1779"/>
                  <a:pt x="1255830" y="2742"/>
                  <a:pt x="1257086" y="3956"/>
                </a:cubicBezTo>
                <a:cubicBezTo>
                  <a:pt x="1258342" y="5169"/>
                  <a:pt x="1259325" y="6593"/>
                  <a:pt x="1260037" y="8225"/>
                </a:cubicBezTo>
                <a:cubicBezTo>
                  <a:pt x="1260748" y="9858"/>
                  <a:pt x="1261104" y="11636"/>
                  <a:pt x="1261104" y="13562"/>
                </a:cubicBezTo>
                <a:cubicBezTo>
                  <a:pt x="1261104" y="15404"/>
                  <a:pt x="1260748" y="17141"/>
                  <a:pt x="1260037" y="18773"/>
                </a:cubicBezTo>
                <a:cubicBezTo>
                  <a:pt x="1259325" y="20406"/>
                  <a:pt x="1258342" y="21829"/>
                  <a:pt x="1257086" y="23043"/>
                </a:cubicBezTo>
                <a:cubicBezTo>
                  <a:pt x="1255830" y="24257"/>
                  <a:pt x="1254365" y="25219"/>
                  <a:pt x="1252691" y="25931"/>
                </a:cubicBezTo>
                <a:cubicBezTo>
                  <a:pt x="1251016" y="26643"/>
                  <a:pt x="1249258" y="26998"/>
                  <a:pt x="1247417" y="26998"/>
                </a:cubicBezTo>
                <a:cubicBezTo>
                  <a:pt x="1245575" y="26998"/>
                  <a:pt x="1243838" y="26643"/>
                  <a:pt x="1242205" y="25931"/>
                </a:cubicBezTo>
                <a:cubicBezTo>
                  <a:pt x="1240573" y="25219"/>
                  <a:pt x="1239129" y="24257"/>
                  <a:pt x="1237873" y="23043"/>
                </a:cubicBezTo>
                <a:cubicBezTo>
                  <a:pt x="1236617" y="21829"/>
                  <a:pt x="1235634" y="20406"/>
                  <a:pt x="1234922" y="18773"/>
                </a:cubicBezTo>
                <a:cubicBezTo>
                  <a:pt x="1234210" y="17141"/>
                  <a:pt x="1233855" y="15404"/>
                  <a:pt x="1233855" y="13562"/>
                </a:cubicBezTo>
                <a:cubicBezTo>
                  <a:pt x="1233855" y="11636"/>
                  <a:pt x="1234210" y="9858"/>
                  <a:pt x="1234922" y="8225"/>
                </a:cubicBezTo>
                <a:cubicBezTo>
                  <a:pt x="1235634" y="6593"/>
                  <a:pt x="1236617" y="5169"/>
                  <a:pt x="1237873" y="3956"/>
                </a:cubicBezTo>
                <a:cubicBezTo>
                  <a:pt x="1239129" y="2742"/>
                  <a:pt x="1240573" y="1779"/>
                  <a:pt x="1242205" y="1067"/>
                </a:cubicBezTo>
                <a:cubicBezTo>
                  <a:pt x="1243838" y="356"/>
                  <a:pt x="1245575" y="0"/>
                  <a:pt x="1247417" y="0"/>
                </a:cubicBezTo>
                <a:close/>
                <a:moveTo>
                  <a:pt x="456842" y="0"/>
                </a:moveTo>
                <a:cubicBezTo>
                  <a:pt x="458683" y="0"/>
                  <a:pt x="460441" y="356"/>
                  <a:pt x="462116" y="1067"/>
                </a:cubicBezTo>
                <a:cubicBezTo>
                  <a:pt x="463790" y="1779"/>
                  <a:pt x="465255" y="2742"/>
                  <a:pt x="466511" y="3956"/>
                </a:cubicBezTo>
                <a:cubicBezTo>
                  <a:pt x="467767" y="5169"/>
                  <a:pt x="468750" y="6593"/>
                  <a:pt x="469462" y="8225"/>
                </a:cubicBezTo>
                <a:cubicBezTo>
                  <a:pt x="470173" y="9858"/>
                  <a:pt x="470529" y="11636"/>
                  <a:pt x="470529" y="13562"/>
                </a:cubicBezTo>
                <a:cubicBezTo>
                  <a:pt x="470529" y="15404"/>
                  <a:pt x="470173" y="17141"/>
                  <a:pt x="469462" y="18773"/>
                </a:cubicBezTo>
                <a:cubicBezTo>
                  <a:pt x="468750" y="20406"/>
                  <a:pt x="467767" y="21829"/>
                  <a:pt x="466511" y="23043"/>
                </a:cubicBezTo>
                <a:cubicBezTo>
                  <a:pt x="465255" y="24257"/>
                  <a:pt x="463790" y="25219"/>
                  <a:pt x="462116" y="25931"/>
                </a:cubicBezTo>
                <a:cubicBezTo>
                  <a:pt x="460441" y="26643"/>
                  <a:pt x="458683" y="26998"/>
                  <a:pt x="456842" y="26998"/>
                </a:cubicBezTo>
                <a:cubicBezTo>
                  <a:pt x="455000" y="26998"/>
                  <a:pt x="453263" y="26643"/>
                  <a:pt x="451630" y="25931"/>
                </a:cubicBezTo>
                <a:cubicBezTo>
                  <a:pt x="449998" y="25219"/>
                  <a:pt x="448554" y="24257"/>
                  <a:pt x="447298" y="23043"/>
                </a:cubicBezTo>
                <a:cubicBezTo>
                  <a:pt x="446042" y="21829"/>
                  <a:pt x="445059" y="20406"/>
                  <a:pt x="444347" y="18773"/>
                </a:cubicBezTo>
                <a:cubicBezTo>
                  <a:pt x="443636" y="17141"/>
                  <a:pt x="443280" y="15404"/>
                  <a:pt x="443280" y="13562"/>
                </a:cubicBezTo>
                <a:cubicBezTo>
                  <a:pt x="443280" y="11636"/>
                  <a:pt x="443636" y="9858"/>
                  <a:pt x="444347" y="8225"/>
                </a:cubicBezTo>
                <a:cubicBezTo>
                  <a:pt x="445059" y="6593"/>
                  <a:pt x="446042" y="5169"/>
                  <a:pt x="447298" y="3956"/>
                </a:cubicBezTo>
                <a:cubicBezTo>
                  <a:pt x="448554" y="2742"/>
                  <a:pt x="449998" y="1779"/>
                  <a:pt x="451630" y="1067"/>
                </a:cubicBezTo>
                <a:cubicBezTo>
                  <a:pt x="453263" y="356"/>
                  <a:pt x="455000" y="0"/>
                  <a:pt x="456842" y="0"/>
                </a:cubicBezTo>
                <a:close/>
                <a:moveTo>
                  <a:pt x="294917" y="0"/>
                </a:moveTo>
                <a:cubicBezTo>
                  <a:pt x="296758" y="0"/>
                  <a:pt x="298516" y="356"/>
                  <a:pt x="300191" y="1067"/>
                </a:cubicBezTo>
                <a:cubicBezTo>
                  <a:pt x="301865" y="1779"/>
                  <a:pt x="303330" y="2742"/>
                  <a:pt x="304586" y="3956"/>
                </a:cubicBezTo>
                <a:cubicBezTo>
                  <a:pt x="305842" y="5169"/>
                  <a:pt x="306825" y="6593"/>
                  <a:pt x="307537" y="8225"/>
                </a:cubicBezTo>
                <a:cubicBezTo>
                  <a:pt x="308248" y="9858"/>
                  <a:pt x="308604" y="11636"/>
                  <a:pt x="308604" y="13562"/>
                </a:cubicBezTo>
                <a:cubicBezTo>
                  <a:pt x="308604" y="15404"/>
                  <a:pt x="308248" y="17141"/>
                  <a:pt x="307537" y="18773"/>
                </a:cubicBezTo>
                <a:cubicBezTo>
                  <a:pt x="306825" y="20406"/>
                  <a:pt x="305842" y="21829"/>
                  <a:pt x="304586" y="23043"/>
                </a:cubicBezTo>
                <a:cubicBezTo>
                  <a:pt x="303330" y="24257"/>
                  <a:pt x="301865" y="25219"/>
                  <a:pt x="300191" y="25931"/>
                </a:cubicBezTo>
                <a:cubicBezTo>
                  <a:pt x="298516" y="26643"/>
                  <a:pt x="296758" y="26998"/>
                  <a:pt x="294917" y="26998"/>
                </a:cubicBezTo>
                <a:cubicBezTo>
                  <a:pt x="293075" y="26998"/>
                  <a:pt x="291338" y="26643"/>
                  <a:pt x="289705" y="25931"/>
                </a:cubicBezTo>
                <a:cubicBezTo>
                  <a:pt x="288073" y="25219"/>
                  <a:pt x="286629" y="24257"/>
                  <a:pt x="285373" y="23043"/>
                </a:cubicBezTo>
                <a:cubicBezTo>
                  <a:pt x="284117" y="21829"/>
                  <a:pt x="283134" y="20406"/>
                  <a:pt x="282422" y="18773"/>
                </a:cubicBezTo>
                <a:cubicBezTo>
                  <a:pt x="281711" y="17141"/>
                  <a:pt x="281355" y="15404"/>
                  <a:pt x="281355" y="13562"/>
                </a:cubicBezTo>
                <a:cubicBezTo>
                  <a:pt x="281355" y="11636"/>
                  <a:pt x="281711" y="9858"/>
                  <a:pt x="282422" y="8225"/>
                </a:cubicBezTo>
                <a:cubicBezTo>
                  <a:pt x="283134" y="6593"/>
                  <a:pt x="284117" y="5169"/>
                  <a:pt x="285373" y="3956"/>
                </a:cubicBezTo>
                <a:cubicBezTo>
                  <a:pt x="286629" y="2742"/>
                  <a:pt x="288073" y="1779"/>
                  <a:pt x="289705" y="1067"/>
                </a:cubicBezTo>
                <a:cubicBezTo>
                  <a:pt x="291338" y="356"/>
                  <a:pt x="293075" y="0"/>
                  <a:pt x="294917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113007" y="2126319"/>
            <a:ext cx="2790323" cy="257984"/>
          </a:xfrm>
          <a:custGeom>
            <a:avLst/>
            <a:gdLst/>
            <a:ahLst/>
            <a:cxnLst/>
            <a:rect l="l" t="t" r="r" b="b"/>
            <a:pathLst>
              <a:path w="2790323" h="257984">
                <a:moveTo>
                  <a:pt x="2767724" y="185589"/>
                </a:moveTo>
                <a:cubicBezTo>
                  <a:pt x="2770657" y="185589"/>
                  <a:pt x="2773457" y="186155"/>
                  <a:pt x="2776123" y="187288"/>
                </a:cubicBezTo>
                <a:cubicBezTo>
                  <a:pt x="2778790" y="188422"/>
                  <a:pt x="2781090" y="189955"/>
                  <a:pt x="2783023" y="191888"/>
                </a:cubicBezTo>
                <a:cubicBezTo>
                  <a:pt x="2784956" y="193821"/>
                  <a:pt x="2786489" y="196121"/>
                  <a:pt x="2787623" y="198788"/>
                </a:cubicBezTo>
                <a:cubicBezTo>
                  <a:pt x="2788756" y="201454"/>
                  <a:pt x="2789323" y="204254"/>
                  <a:pt x="2789323" y="207187"/>
                </a:cubicBezTo>
                <a:cubicBezTo>
                  <a:pt x="2789323" y="210120"/>
                  <a:pt x="2788756" y="212887"/>
                  <a:pt x="2787623" y="215487"/>
                </a:cubicBezTo>
                <a:cubicBezTo>
                  <a:pt x="2786489" y="218087"/>
                  <a:pt x="2784956" y="220386"/>
                  <a:pt x="2783023" y="222386"/>
                </a:cubicBezTo>
                <a:cubicBezTo>
                  <a:pt x="2781090" y="224386"/>
                  <a:pt x="2778790" y="225953"/>
                  <a:pt x="2776123" y="227086"/>
                </a:cubicBezTo>
                <a:cubicBezTo>
                  <a:pt x="2773457" y="228219"/>
                  <a:pt x="2770657" y="228786"/>
                  <a:pt x="2767724" y="228786"/>
                </a:cubicBezTo>
                <a:cubicBezTo>
                  <a:pt x="2764658" y="228786"/>
                  <a:pt x="2761824" y="228219"/>
                  <a:pt x="2759224" y="227086"/>
                </a:cubicBezTo>
                <a:cubicBezTo>
                  <a:pt x="2756625" y="225953"/>
                  <a:pt x="2754358" y="224386"/>
                  <a:pt x="2752425" y="222386"/>
                </a:cubicBezTo>
                <a:cubicBezTo>
                  <a:pt x="2750492" y="220386"/>
                  <a:pt x="2748959" y="218087"/>
                  <a:pt x="2747825" y="215487"/>
                </a:cubicBezTo>
                <a:cubicBezTo>
                  <a:pt x="2746692" y="212887"/>
                  <a:pt x="2746125" y="210120"/>
                  <a:pt x="2746125" y="207187"/>
                </a:cubicBezTo>
                <a:cubicBezTo>
                  <a:pt x="2746125" y="204254"/>
                  <a:pt x="2746692" y="201454"/>
                  <a:pt x="2747825" y="198788"/>
                </a:cubicBezTo>
                <a:cubicBezTo>
                  <a:pt x="2748959" y="196121"/>
                  <a:pt x="2750492" y="193821"/>
                  <a:pt x="2752425" y="191888"/>
                </a:cubicBezTo>
                <a:cubicBezTo>
                  <a:pt x="2754358" y="189955"/>
                  <a:pt x="2756625" y="188422"/>
                  <a:pt x="2759224" y="187288"/>
                </a:cubicBezTo>
                <a:cubicBezTo>
                  <a:pt x="2761824" y="186155"/>
                  <a:pt x="2764658" y="185589"/>
                  <a:pt x="2767724" y="185589"/>
                </a:cubicBezTo>
                <a:close/>
                <a:moveTo>
                  <a:pt x="2261746" y="99994"/>
                </a:moveTo>
                <a:cubicBezTo>
                  <a:pt x="2253079" y="100394"/>
                  <a:pt x="2245147" y="101994"/>
                  <a:pt x="2237947" y="104793"/>
                </a:cubicBezTo>
                <a:cubicBezTo>
                  <a:pt x="2234880" y="105993"/>
                  <a:pt x="2231847" y="107527"/>
                  <a:pt x="2228848" y="109393"/>
                </a:cubicBezTo>
                <a:cubicBezTo>
                  <a:pt x="2225848" y="111260"/>
                  <a:pt x="2223081" y="113526"/>
                  <a:pt x="2220548" y="116193"/>
                </a:cubicBezTo>
                <a:cubicBezTo>
                  <a:pt x="2218015" y="118859"/>
                  <a:pt x="2215815" y="121992"/>
                  <a:pt x="2213948" y="125592"/>
                </a:cubicBezTo>
                <a:cubicBezTo>
                  <a:pt x="2212082" y="129192"/>
                  <a:pt x="2210882" y="133392"/>
                  <a:pt x="2210349" y="138191"/>
                </a:cubicBezTo>
                <a:lnTo>
                  <a:pt x="2313342" y="138191"/>
                </a:lnTo>
                <a:cubicBezTo>
                  <a:pt x="2312676" y="133392"/>
                  <a:pt x="2311442" y="129192"/>
                  <a:pt x="2309643" y="125592"/>
                </a:cubicBezTo>
                <a:cubicBezTo>
                  <a:pt x="2307843" y="121992"/>
                  <a:pt x="2305676" y="118859"/>
                  <a:pt x="2303143" y="116193"/>
                </a:cubicBezTo>
                <a:cubicBezTo>
                  <a:pt x="2300610" y="113526"/>
                  <a:pt x="2297843" y="111260"/>
                  <a:pt x="2294844" y="109393"/>
                </a:cubicBezTo>
                <a:cubicBezTo>
                  <a:pt x="2291844" y="107527"/>
                  <a:pt x="2288811" y="105993"/>
                  <a:pt x="2285744" y="104793"/>
                </a:cubicBezTo>
                <a:cubicBezTo>
                  <a:pt x="2278545" y="101994"/>
                  <a:pt x="2270545" y="100394"/>
                  <a:pt x="2261746" y="99994"/>
                </a:cubicBezTo>
                <a:close/>
                <a:moveTo>
                  <a:pt x="1975996" y="99994"/>
                </a:moveTo>
                <a:cubicBezTo>
                  <a:pt x="1967329" y="100394"/>
                  <a:pt x="1959397" y="101994"/>
                  <a:pt x="1952197" y="104793"/>
                </a:cubicBezTo>
                <a:cubicBezTo>
                  <a:pt x="1949131" y="105993"/>
                  <a:pt x="1946097" y="107527"/>
                  <a:pt x="1943098" y="109393"/>
                </a:cubicBezTo>
                <a:cubicBezTo>
                  <a:pt x="1940098" y="111260"/>
                  <a:pt x="1937331" y="113526"/>
                  <a:pt x="1934798" y="116193"/>
                </a:cubicBezTo>
                <a:cubicBezTo>
                  <a:pt x="1932265" y="118859"/>
                  <a:pt x="1930065" y="121992"/>
                  <a:pt x="1928199" y="125592"/>
                </a:cubicBezTo>
                <a:cubicBezTo>
                  <a:pt x="1926332" y="129192"/>
                  <a:pt x="1925132" y="133392"/>
                  <a:pt x="1924599" y="138191"/>
                </a:cubicBezTo>
                <a:lnTo>
                  <a:pt x="2027592" y="138191"/>
                </a:lnTo>
                <a:cubicBezTo>
                  <a:pt x="2026926" y="133392"/>
                  <a:pt x="2025692" y="129192"/>
                  <a:pt x="2023893" y="125592"/>
                </a:cubicBezTo>
                <a:cubicBezTo>
                  <a:pt x="2022093" y="121992"/>
                  <a:pt x="2019926" y="118859"/>
                  <a:pt x="2017393" y="116193"/>
                </a:cubicBezTo>
                <a:cubicBezTo>
                  <a:pt x="2014860" y="113526"/>
                  <a:pt x="2012093" y="111260"/>
                  <a:pt x="2009094" y="109393"/>
                </a:cubicBezTo>
                <a:cubicBezTo>
                  <a:pt x="2006094" y="107527"/>
                  <a:pt x="2003061" y="105993"/>
                  <a:pt x="1999994" y="104793"/>
                </a:cubicBezTo>
                <a:cubicBezTo>
                  <a:pt x="1992795" y="101994"/>
                  <a:pt x="1984795" y="100394"/>
                  <a:pt x="1975996" y="99994"/>
                </a:cubicBezTo>
                <a:close/>
                <a:moveTo>
                  <a:pt x="773646" y="99994"/>
                </a:moveTo>
                <a:cubicBezTo>
                  <a:pt x="763913" y="100394"/>
                  <a:pt x="755247" y="102260"/>
                  <a:pt x="747647" y="105593"/>
                </a:cubicBezTo>
                <a:cubicBezTo>
                  <a:pt x="744447" y="107060"/>
                  <a:pt x="741281" y="108860"/>
                  <a:pt x="738148" y="110993"/>
                </a:cubicBezTo>
                <a:cubicBezTo>
                  <a:pt x="735015" y="113126"/>
                  <a:pt x="732215" y="115793"/>
                  <a:pt x="729748" y="118993"/>
                </a:cubicBezTo>
                <a:cubicBezTo>
                  <a:pt x="727282" y="122192"/>
                  <a:pt x="725315" y="125926"/>
                  <a:pt x="723849" y="130192"/>
                </a:cubicBezTo>
                <a:cubicBezTo>
                  <a:pt x="722382" y="134458"/>
                  <a:pt x="721649" y="139391"/>
                  <a:pt x="721649" y="144991"/>
                </a:cubicBezTo>
                <a:lnTo>
                  <a:pt x="721649" y="180989"/>
                </a:lnTo>
                <a:cubicBezTo>
                  <a:pt x="721649" y="186855"/>
                  <a:pt x="722382" y="192055"/>
                  <a:pt x="723849" y="196588"/>
                </a:cubicBezTo>
                <a:cubicBezTo>
                  <a:pt x="725315" y="201121"/>
                  <a:pt x="727282" y="205021"/>
                  <a:pt x="729748" y="208287"/>
                </a:cubicBezTo>
                <a:cubicBezTo>
                  <a:pt x="732215" y="211554"/>
                  <a:pt x="735015" y="214320"/>
                  <a:pt x="738148" y="216587"/>
                </a:cubicBezTo>
                <a:cubicBezTo>
                  <a:pt x="741281" y="218853"/>
                  <a:pt x="744447" y="220720"/>
                  <a:pt x="747647" y="222186"/>
                </a:cubicBezTo>
                <a:cubicBezTo>
                  <a:pt x="755247" y="225653"/>
                  <a:pt x="763913" y="227586"/>
                  <a:pt x="773646" y="227986"/>
                </a:cubicBezTo>
                <a:cubicBezTo>
                  <a:pt x="783378" y="227586"/>
                  <a:pt x="792044" y="225653"/>
                  <a:pt x="799644" y="222186"/>
                </a:cubicBezTo>
                <a:cubicBezTo>
                  <a:pt x="802844" y="220720"/>
                  <a:pt x="806010" y="218853"/>
                  <a:pt x="809144" y="216587"/>
                </a:cubicBezTo>
                <a:cubicBezTo>
                  <a:pt x="812277" y="214320"/>
                  <a:pt x="815077" y="211554"/>
                  <a:pt x="817543" y="208287"/>
                </a:cubicBezTo>
                <a:cubicBezTo>
                  <a:pt x="820010" y="205021"/>
                  <a:pt x="821976" y="201121"/>
                  <a:pt x="823443" y="196588"/>
                </a:cubicBezTo>
                <a:cubicBezTo>
                  <a:pt x="824909" y="192055"/>
                  <a:pt x="825642" y="186855"/>
                  <a:pt x="825642" y="180989"/>
                </a:cubicBezTo>
                <a:lnTo>
                  <a:pt x="825642" y="144991"/>
                </a:lnTo>
                <a:cubicBezTo>
                  <a:pt x="825642" y="139391"/>
                  <a:pt x="824909" y="134458"/>
                  <a:pt x="823443" y="130192"/>
                </a:cubicBezTo>
                <a:cubicBezTo>
                  <a:pt x="821976" y="125926"/>
                  <a:pt x="820010" y="122192"/>
                  <a:pt x="817543" y="118993"/>
                </a:cubicBezTo>
                <a:cubicBezTo>
                  <a:pt x="815077" y="115793"/>
                  <a:pt x="812277" y="113126"/>
                  <a:pt x="809144" y="110993"/>
                </a:cubicBezTo>
                <a:cubicBezTo>
                  <a:pt x="806010" y="108860"/>
                  <a:pt x="802844" y="107060"/>
                  <a:pt x="799644" y="105593"/>
                </a:cubicBezTo>
                <a:cubicBezTo>
                  <a:pt x="792044" y="102260"/>
                  <a:pt x="783378" y="100394"/>
                  <a:pt x="773646" y="99994"/>
                </a:cubicBezTo>
                <a:close/>
                <a:moveTo>
                  <a:pt x="594871" y="99994"/>
                </a:moveTo>
                <a:cubicBezTo>
                  <a:pt x="586204" y="100394"/>
                  <a:pt x="578272" y="101994"/>
                  <a:pt x="571072" y="104793"/>
                </a:cubicBezTo>
                <a:cubicBezTo>
                  <a:pt x="568005" y="105993"/>
                  <a:pt x="564972" y="107527"/>
                  <a:pt x="561973" y="109393"/>
                </a:cubicBezTo>
                <a:cubicBezTo>
                  <a:pt x="558973" y="111260"/>
                  <a:pt x="556206" y="113526"/>
                  <a:pt x="553673" y="116193"/>
                </a:cubicBezTo>
                <a:cubicBezTo>
                  <a:pt x="551140" y="118859"/>
                  <a:pt x="548940" y="121992"/>
                  <a:pt x="547073" y="125592"/>
                </a:cubicBezTo>
                <a:cubicBezTo>
                  <a:pt x="545207" y="129192"/>
                  <a:pt x="544007" y="133392"/>
                  <a:pt x="543474" y="138191"/>
                </a:cubicBezTo>
                <a:lnTo>
                  <a:pt x="646467" y="138191"/>
                </a:lnTo>
                <a:cubicBezTo>
                  <a:pt x="645801" y="133392"/>
                  <a:pt x="644567" y="129192"/>
                  <a:pt x="642768" y="125592"/>
                </a:cubicBezTo>
                <a:cubicBezTo>
                  <a:pt x="640968" y="121992"/>
                  <a:pt x="638801" y="118859"/>
                  <a:pt x="636268" y="116193"/>
                </a:cubicBezTo>
                <a:cubicBezTo>
                  <a:pt x="633735" y="113526"/>
                  <a:pt x="630968" y="111260"/>
                  <a:pt x="627968" y="109393"/>
                </a:cubicBezTo>
                <a:cubicBezTo>
                  <a:pt x="624969" y="107527"/>
                  <a:pt x="621935" y="105993"/>
                  <a:pt x="618869" y="104793"/>
                </a:cubicBezTo>
                <a:cubicBezTo>
                  <a:pt x="611669" y="101994"/>
                  <a:pt x="603670" y="100394"/>
                  <a:pt x="594871" y="99994"/>
                </a:cubicBezTo>
                <a:close/>
                <a:moveTo>
                  <a:pt x="280545" y="99994"/>
                </a:moveTo>
                <a:cubicBezTo>
                  <a:pt x="271879" y="100394"/>
                  <a:pt x="263946" y="101994"/>
                  <a:pt x="256747" y="104793"/>
                </a:cubicBezTo>
                <a:cubicBezTo>
                  <a:pt x="253680" y="105993"/>
                  <a:pt x="250647" y="107527"/>
                  <a:pt x="247647" y="109393"/>
                </a:cubicBezTo>
                <a:cubicBezTo>
                  <a:pt x="244648" y="111260"/>
                  <a:pt x="241881" y="113526"/>
                  <a:pt x="239348" y="116193"/>
                </a:cubicBezTo>
                <a:cubicBezTo>
                  <a:pt x="236815" y="118859"/>
                  <a:pt x="234615" y="121992"/>
                  <a:pt x="232748" y="125592"/>
                </a:cubicBezTo>
                <a:cubicBezTo>
                  <a:pt x="230882" y="129192"/>
                  <a:pt x="229682" y="133392"/>
                  <a:pt x="229149" y="138191"/>
                </a:cubicBezTo>
                <a:lnTo>
                  <a:pt x="332142" y="138191"/>
                </a:lnTo>
                <a:cubicBezTo>
                  <a:pt x="331476" y="133392"/>
                  <a:pt x="330242" y="129192"/>
                  <a:pt x="328443" y="125592"/>
                </a:cubicBezTo>
                <a:cubicBezTo>
                  <a:pt x="326643" y="121992"/>
                  <a:pt x="324476" y="118859"/>
                  <a:pt x="321943" y="116193"/>
                </a:cubicBezTo>
                <a:cubicBezTo>
                  <a:pt x="319410" y="113526"/>
                  <a:pt x="316643" y="111260"/>
                  <a:pt x="313643" y="109393"/>
                </a:cubicBezTo>
                <a:cubicBezTo>
                  <a:pt x="310644" y="107527"/>
                  <a:pt x="307610" y="105993"/>
                  <a:pt x="304544" y="104793"/>
                </a:cubicBezTo>
                <a:cubicBezTo>
                  <a:pt x="297344" y="101994"/>
                  <a:pt x="289345" y="100394"/>
                  <a:pt x="280545" y="99994"/>
                </a:cubicBezTo>
                <a:close/>
                <a:moveTo>
                  <a:pt x="2665772" y="67996"/>
                </a:moveTo>
                <a:cubicBezTo>
                  <a:pt x="2671772" y="67996"/>
                  <a:pt x="2677305" y="68629"/>
                  <a:pt x="2682371" y="69896"/>
                </a:cubicBezTo>
                <a:cubicBezTo>
                  <a:pt x="2687437" y="71162"/>
                  <a:pt x="2692270" y="72862"/>
                  <a:pt x="2696870" y="74995"/>
                </a:cubicBezTo>
                <a:cubicBezTo>
                  <a:pt x="2701470" y="77128"/>
                  <a:pt x="2706036" y="79562"/>
                  <a:pt x="2710569" y="82295"/>
                </a:cubicBezTo>
                <a:cubicBezTo>
                  <a:pt x="2715102" y="85028"/>
                  <a:pt x="2719835" y="87861"/>
                  <a:pt x="2724768" y="90794"/>
                </a:cubicBezTo>
                <a:lnTo>
                  <a:pt x="2708769" y="115393"/>
                </a:lnTo>
                <a:cubicBezTo>
                  <a:pt x="2697970" y="108593"/>
                  <a:pt x="2688937" y="103727"/>
                  <a:pt x="2681671" y="100794"/>
                </a:cubicBezTo>
                <a:cubicBezTo>
                  <a:pt x="2674405" y="97861"/>
                  <a:pt x="2669105" y="96394"/>
                  <a:pt x="2665772" y="96394"/>
                </a:cubicBezTo>
                <a:cubicBezTo>
                  <a:pt x="2662706" y="96394"/>
                  <a:pt x="2659706" y="96894"/>
                  <a:pt x="2656773" y="97894"/>
                </a:cubicBezTo>
                <a:cubicBezTo>
                  <a:pt x="2653839" y="98894"/>
                  <a:pt x="2651273" y="100260"/>
                  <a:pt x="2649073" y="101994"/>
                </a:cubicBezTo>
                <a:cubicBezTo>
                  <a:pt x="2646873" y="103727"/>
                  <a:pt x="2645107" y="105860"/>
                  <a:pt x="2643773" y="108393"/>
                </a:cubicBezTo>
                <a:cubicBezTo>
                  <a:pt x="2642440" y="110926"/>
                  <a:pt x="2641773" y="113660"/>
                  <a:pt x="2641773" y="116593"/>
                </a:cubicBezTo>
                <a:cubicBezTo>
                  <a:pt x="2641773" y="121126"/>
                  <a:pt x="2642773" y="125126"/>
                  <a:pt x="2644773" y="128592"/>
                </a:cubicBezTo>
                <a:cubicBezTo>
                  <a:pt x="2646773" y="132058"/>
                  <a:pt x="2649373" y="135125"/>
                  <a:pt x="2652573" y="137791"/>
                </a:cubicBezTo>
                <a:cubicBezTo>
                  <a:pt x="2655773" y="140458"/>
                  <a:pt x="2659439" y="142891"/>
                  <a:pt x="2663572" y="145091"/>
                </a:cubicBezTo>
                <a:cubicBezTo>
                  <a:pt x="2667705" y="147291"/>
                  <a:pt x="2671972" y="149391"/>
                  <a:pt x="2676371" y="151391"/>
                </a:cubicBezTo>
                <a:cubicBezTo>
                  <a:pt x="2681704" y="153790"/>
                  <a:pt x="2687171" y="156557"/>
                  <a:pt x="2692770" y="159690"/>
                </a:cubicBezTo>
                <a:cubicBezTo>
                  <a:pt x="2698370" y="162823"/>
                  <a:pt x="2703436" y="166590"/>
                  <a:pt x="2707969" y="170989"/>
                </a:cubicBezTo>
                <a:cubicBezTo>
                  <a:pt x="2712503" y="175389"/>
                  <a:pt x="2716202" y="180589"/>
                  <a:pt x="2719069" y="186588"/>
                </a:cubicBezTo>
                <a:cubicBezTo>
                  <a:pt x="2721935" y="192588"/>
                  <a:pt x="2723369" y="199654"/>
                  <a:pt x="2723369" y="207787"/>
                </a:cubicBezTo>
                <a:lnTo>
                  <a:pt x="2723369" y="208787"/>
                </a:lnTo>
                <a:cubicBezTo>
                  <a:pt x="2723369" y="217320"/>
                  <a:pt x="2721835" y="224686"/>
                  <a:pt x="2718769" y="230886"/>
                </a:cubicBezTo>
                <a:cubicBezTo>
                  <a:pt x="2715702" y="237085"/>
                  <a:pt x="2711569" y="242185"/>
                  <a:pt x="2706370" y="246185"/>
                </a:cubicBezTo>
                <a:cubicBezTo>
                  <a:pt x="2701170" y="250185"/>
                  <a:pt x="2695070" y="253151"/>
                  <a:pt x="2688071" y="255084"/>
                </a:cubicBezTo>
                <a:cubicBezTo>
                  <a:pt x="2681071" y="257018"/>
                  <a:pt x="2673638" y="257984"/>
                  <a:pt x="2665772" y="257984"/>
                </a:cubicBezTo>
                <a:cubicBezTo>
                  <a:pt x="2656573" y="257984"/>
                  <a:pt x="2648373" y="256918"/>
                  <a:pt x="2641174" y="254784"/>
                </a:cubicBezTo>
                <a:cubicBezTo>
                  <a:pt x="2633974" y="252651"/>
                  <a:pt x="2627741" y="250185"/>
                  <a:pt x="2622475" y="247385"/>
                </a:cubicBezTo>
                <a:cubicBezTo>
                  <a:pt x="2617208" y="244585"/>
                  <a:pt x="2612942" y="241785"/>
                  <a:pt x="2609675" y="238985"/>
                </a:cubicBezTo>
                <a:cubicBezTo>
                  <a:pt x="2606409" y="236185"/>
                  <a:pt x="2604109" y="234052"/>
                  <a:pt x="2602776" y="232586"/>
                </a:cubicBezTo>
                <a:lnTo>
                  <a:pt x="2621975" y="213787"/>
                </a:lnTo>
                <a:cubicBezTo>
                  <a:pt x="2624375" y="215787"/>
                  <a:pt x="2627274" y="217787"/>
                  <a:pt x="2630674" y="219786"/>
                </a:cubicBezTo>
                <a:cubicBezTo>
                  <a:pt x="2634074" y="221786"/>
                  <a:pt x="2637707" y="223553"/>
                  <a:pt x="2641574" y="225086"/>
                </a:cubicBezTo>
                <a:cubicBezTo>
                  <a:pt x="2645440" y="226619"/>
                  <a:pt x="2649406" y="227886"/>
                  <a:pt x="2653473" y="228886"/>
                </a:cubicBezTo>
                <a:cubicBezTo>
                  <a:pt x="2657539" y="229886"/>
                  <a:pt x="2661572" y="230386"/>
                  <a:pt x="2665572" y="230386"/>
                </a:cubicBezTo>
                <a:cubicBezTo>
                  <a:pt x="2674372" y="230386"/>
                  <a:pt x="2681305" y="228386"/>
                  <a:pt x="2686371" y="224386"/>
                </a:cubicBezTo>
                <a:cubicBezTo>
                  <a:pt x="2691437" y="220386"/>
                  <a:pt x="2693970" y="215187"/>
                  <a:pt x="2693970" y="208787"/>
                </a:cubicBezTo>
                <a:cubicBezTo>
                  <a:pt x="2693970" y="204921"/>
                  <a:pt x="2693070" y="201454"/>
                  <a:pt x="2691270" y="198388"/>
                </a:cubicBezTo>
                <a:cubicBezTo>
                  <a:pt x="2689471" y="195321"/>
                  <a:pt x="2687104" y="192521"/>
                  <a:pt x="2684171" y="189988"/>
                </a:cubicBezTo>
                <a:cubicBezTo>
                  <a:pt x="2681238" y="187455"/>
                  <a:pt x="2677905" y="185222"/>
                  <a:pt x="2674172" y="183289"/>
                </a:cubicBezTo>
                <a:cubicBezTo>
                  <a:pt x="2670438" y="181355"/>
                  <a:pt x="2666572" y="179522"/>
                  <a:pt x="2662572" y="177789"/>
                </a:cubicBezTo>
                <a:cubicBezTo>
                  <a:pt x="2656973" y="175389"/>
                  <a:pt x="2651239" y="172656"/>
                  <a:pt x="2645373" y="169590"/>
                </a:cubicBezTo>
                <a:cubicBezTo>
                  <a:pt x="2639507" y="166523"/>
                  <a:pt x="2634174" y="162690"/>
                  <a:pt x="2629374" y="158090"/>
                </a:cubicBezTo>
                <a:cubicBezTo>
                  <a:pt x="2624575" y="153490"/>
                  <a:pt x="2620608" y="147857"/>
                  <a:pt x="2617475" y="141191"/>
                </a:cubicBezTo>
                <a:cubicBezTo>
                  <a:pt x="2614342" y="134525"/>
                  <a:pt x="2612775" y="126325"/>
                  <a:pt x="2612775" y="116593"/>
                </a:cubicBezTo>
                <a:cubicBezTo>
                  <a:pt x="2612775" y="107660"/>
                  <a:pt x="2614342" y="100094"/>
                  <a:pt x="2617475" y="93894"/>
                </a:cubicBezTo>
                <a:cubicBezTo>
                  <a:pt x="2620608" y="87695"/>
                  <a:pt x="2624675" y="82695"/>
                  <a:pt x="2629674" y="78895"/>
                </a:cubicBezTo>
                <a:cubicBezTo>
                  <a:pt x="2634674" y="75095"/>
                  <a:pt x="2640340" y="72329"/>
                  <a:pt x="2646673" y="70596"/>
                </a:cubicBezTo>
                <a:cubicBezTo>
                  <a:pt x="2653006" y="68862"/>
                  <a:pt x="2659372" y="67996"/>
                  <a:pt x="2665772" y="67996"/>
                </a:cubicBezTo>
                <a:close/>
                <a:moveTo>
                  <a:pt x="2418122" y="67996"/>
                </a:moveTo>
                <a:cubicBezTo>
                  <a:pt x="2424122" y="67996"/>
                  <a:pt x="2429655" y="68629"/>
                  <a:pt x="2434721" y="69896"/>
                </a:cubicBezTo>
                <a:cubicBezTo>
                  <a:pt x="2439787" y="71162"/>
                  <a:pt x="2444620" y="72862"/>
                  <a:pt x="2449220" y="74995"/>
                </a:cubicBezTo>
                <a:cubicBezTo>
                  <a:pt x="2453820" y="77128"/>
                  <a:pt x="2458386" y="79562"/>
                  <a:pt x="2462919" y="82295"/>
                </a:cubicBezTo>
                <a:cubicBezTo>
                  <a:pt x="2467452" y="85028"/>
                  <a:pt x="2472185" y="87861"/>
                  <a:pt x="2477118" y="90794"/>
                </a:cubicBezTo>
                <a:lnTo>
                  <a:pt x="2461119" y="115393"/>
                </a:lnTo>
                <a:cubicBezTo>
                  <a:pt x="2450320" y="108593"/>
                  <a:pt x="2441287" y="103727"/>
                  <a:pt x="2434021" y="100794"/>
                </a:cubicBezTo>
                <a:cubicBezTo>
                  <a:pt x="2426755" y="97861"/>
                  <a:pt x="2421455" y="96394"/>
                  <a:pt x="2418122" y="96394"/>
                </a:cubicBezTo>
                <a:cubicBezTo>
                  <a:pt x="2415055" y="96394"/>
                  <a:pt x="2412056" y="96894"/>
                  <a:pt x="2409123" y="97894"/>
                </a:cubicBezTo>
                <a:cubicBezTo>
                  <a:pt x="2406189" y="98894"/>
                  <a:pt x="2403623" y="100260"/>
                  <a:pt x="2401423" y="101994"/>
                </a:cubicBezTo>
                <a:cubicBezTo>
                  <a:pt x="2399223" y="103727"/>
                  <a:pt x="2397456" y="105860"/>
                  <a:pt x="2396123" y="108393"/>
                </a:cubicBezTo>
                <a:cubicBezTo>
                  <a:pt x="2394790" y="110926"/>
                  <a:pt x="2394123" y="113660"/>
                  <a:pt x="2394123" y="116593"/>
                </a:cubicBezTo>
                <a:cubicBezTo>
                  <a:pt x="2394123" y="121126"/>
                  <a:pt x="2395123" y="125126"/>
                  <a:pt x="2397123" y="128592"/>
                </a:cubicBezTo>
                <a:cubicBezTo>
                  <a:pt x="2399123" y="132058"/>
                  <a:pt x="2401723" y="135125"/>
                  <a:pt x="2404923" y="137791"/>
                </a:cubicBezTo>
                <a:cubicBezTo>
                  <a:pt x="2408123" y="140458"/>
                  <a:pt x="2411789" y="142891"/>
                  <a:pt x="2415922" y="145091"/>
                </a:cubicBezTo>
                <a:cubicBezTo>
                  <a:pt x="2420055" y="147291"/>
                  <a:pt x="2424322" y="149391"/>
                  <a:pt x="2428721" y="151391"/>
                </a:cubicBezTo>
                <a:cubicBezTo>
                  <a:pt x="2434054" y="153790"/>
                  <a:pt x="2439521" y="156557"/>
                  <a:pt x="2445120" y="159690"/>
                </a:cubicBezTo>
                <a:cubicBezTo>
                  <a:pt x="2450720" y="162823"/>
                  <a:pt x="2455786" y="166590"/>
                  <a:pt x="2460319" y="170989"/>
                </a:cubicBezTo>
                <a:cubicBezTo>
                  <a:pt x="2464853" y="175389"/>
                  <a:pt x="2468552" y="180589"/>
                  <a:pt x="2471419" y="186588"/>
                </a:cubicBezTo>
                <a:cubicBezTo>
                  <a:pt x="2474285" y="192588"/>
                  <a:pt x="2475719" y="199654"/>
                  <a:pt x="2475719" y="207787"/>
                </a:cubicBezTo>
                <a:lnTo>
                  <a:pt x="2475719" y="208787"/>
                </a:lnTo>
                <a:cubicBezTo>
                  <a:pt x="2475719" y="217320"/>
                  <a:pt x="2474185" y="224686"/>
                  <a:pt x="2471119" y="230886"/>
                </a:cubicBezTo>
                <a:cubicBezTo>
                  <a:pt x="2468052" y="237085"/>
                  <a:pt x="2463919" y="242185"/>
                  <a:pt x="2458720" y="246185"/>
                </a:cubicBezTo>
                <a:cubicBezTo>
                  <a:pt x="2453520" y="250185"/>
                  <a:pt x="2447420" y="253151"/>
                  <a:pt x="2440421" y="255084"/>
                </a:cubicBezTo>
                <a:cubicBezTo>
                  <a:pt x="2433421" y="257018"/>
                  <a:pt x="2425988" y="257984"/>
                  <a:pt x="2418122" y="257984"/>
                </a:cubicBezTo>
                <a:cubicBezTo>
                  <a:pt x="2408923" y="257984"/>
                  <a:pt x="2400723" y="256918"/>
                  <a:pt x="2393524" y="254784"/>
                </a:cubicBezTo>
                <a:cubicBezTo>
                  <a:pt x="2386324" y="252651"/>
                  <a:pt x="2380091" y="250185"/>
                  <a:pt x="2374825" y="247385"/>
                </a:cubicBezTo>
                <a:cubicBezTo>
                  <a:pt x="2369558" y="244585"/>
                  <a:pt x="2365292" y="241785"/>
                  <a:pt x="2362025" y="238985"/>
                </a:cubicBezTo>
                <a:cubicBezTo>
                  <a:pt x="2358759" y="236185"/>
                  <a:pt x="2356459" y="234052"/>
                  <a:pt x="2355126" y="232586"/>
                </a:cubicBezTo>
                <a:lnTo>
                  <a:pt x="2374325" y="213787"/>
                </a:lnTo>
                <a:cubicBezTo>
                  <a:pt x="2376725" y="215787"/>
                  <a:pt x="2379624" y="217787"/>
                  <a:pt x="2383024" y="219786"/>
                </a:cubicBezTo>
                <a:cubicBezTo>
                  <a:pt x="2386424" y="221786"/>
                  <a:pt x="2390057" y="223553"/>
                  <a:pt x="2393924" y="225086"/>
                </a:cubicBezTo>
                <a:cubicBezTo>
                  <a:pt x="2397790" y="226619"/>
                  <a:pt x="2401756" y="227886"/>
                  <a:pt x="2405823" y="228886"/>
                </a:cubicBezTo>
                <a:cubicBezTo>
                  <a:pt x="2409889" y="229886"/>
                  <a:pt x="2413922" y="230386"/>
                  <a:pt x="2417922" y="230386"/>
                </a:cubicBezTo>
                <a:cubicBezTo>
                  <a:pt x="2426722" y="230386"/>
                  <a:pt x="2433655" y="228386"/>
                  <a:pt x="2438721" y="224386"/>
                </a:cubicBezTo>
                <a:cubicBezTo>
                  <a:pt x="2443787" y="220386"/>
                  <a:pt x="2446320" y="215187"/>
                  <a:pt x="2446320" y="208787"/>
                </a:cubicBezTo>
                <a:cubicBezTo>
                  <a:pt x="2446320" y="204921"/>
                  <a:pt x="2445420" y="201454"/>
                  <a:pt x="2443620" y="198388"/>
                </a:cubicBezTo>
                <a:cubicBezTo>
                  <a:pt x="2441821" y="195321"/>
                  <a:pt x="2439454" y="192521"/>
                  <a:pt x="2436521" y="189988"/>
                </a:cubicBezTo>
                <a:cubicBezTo>
                  <a:pt x="2433588" y="187455"/>
                  <a:pt x="2430255" y="185222"/>
                  <a:pt x="2426522" y="183289"/>
                </a:cubicBezTo>
                <a:cubicBezTo>
                  <a:pt x="2422788" y="181355"/>
                  <a:pt x="2418922" y="179522"/>
                  <a:pt x="2414922" y="177789"/>
                </a:cubicBezTo>
                <a:cubicBezTo>
                  <a:pt x="2409323" y="175389"/>
                  <a:pt x="2403589" y="172656"/>
                  <a:pt x="2397723" y="169590"/>
                </a:cubicBezTo>
                <a:cubicBezTo>
                  <a:pt x="2391857" y="166523"/>
                  <a:pt x="2386524" y="162690"/>
                  <a:pt x="2381724" y="158090"/>
                </a:cubicBezTo>
                <a:cubicBezTo>
                  <a:pt x="2376925" y="153490"/>
                  <a:pt x="2372958" y="147857"/>
                  <a:pt x="2369825" y="141191"/>
                </a:cubicBezTo>
                <a:cubicBezTo>
                  <a:pt x="2366692" y="134525"/>
                  <a:pt x="2365125" y="126325"/>
                  <a:pt x="2365125" y="116593"/>
                </a:cubicBezTo>
                <a:cubicBezTo>
                  <a:pt x="2365125" y="107660"/>
                  <a:pt x="2366692" y="100094"/>
                  <a:pt x="2369825" y="93894"/>
                </a:cubicBezTo>
                <a:cubicBezTo>
                  <a:pt x="2372958" y="87695"/>
                  <a:pt x="2377025" y="82695"/>
                  <a:pt x="2382024" y="78895"/>
                </a:cubicBezTo>
                <a:cubicBezTo>
                  <a:pt x="2387024" y="75095"/>
                  <a:pt x="2392690" y="72329"/>
                  <a:pt x="2399023" y="70596"/>
                </a:cubicBezTo>
                <a:cubicBezTo>
                  <a:pt x="2405356" y="68862"/>
                  <a:pt x="2411722" y="67996"/>
                  <a:pt x="2418122" y="67996"/>
                </a:cubicBezTo>
                <a:close/>
                <a:moveTo>
                  <a:pt x="2261746" y="67996"/>
                </a:moveTo>
                <a:cubicBezTo>
                  <a:pt x="2272812" y="67996"/>
                  <a:pt x="2282511" y="69296"/>
                  <a:pt x="2290844" y="71895"/>
                </a:cubicBezTo>
                <a:cubicBezTo>
                  <a:pt x="2299177" y="74495"/>
                  <a:pt x="2306343" y="77862"/>
                  <a:pt x="2312342" y="81995"/>
                </a:cubicBezTo>
                <a:cubicBezTo>
                  <a:pt x="2318342" y="86128"/>
                  <a:pt x="2323342" y="90794"/>
                  <a:pt x="2327342" y="95994"/>
                </a:cubicBezTo>
                <a:cubicBezTo>
                  <a:pt x="2331341" y="101194"/>
                  <a:pt x="2334574" y="106393"/>
                  <a:pt x="2337041" y="111593"/>
                </a:cubicBezTo>
                <a:cubicBezTo>
                  <a:pt x="2339507" y="116793"/>
                  <a:pt x="2341341" y="121726"/>
                  <a:pt x="2342541" y="126392"/>
                </a:cubicBezTo>
                <a:cubicBezTo>
                  <a:pt x="2343741" y="131059"/>
                  <a:pt x="2344607" y="134992"/>
                  <a:pt x="2345140" y="138191"/>
                </a:cubicBezTo>
                <a:lnTo>
                  <a:pt x="2345140" y="168190"/>
                </a:lnTo>
                <a:lnTo>
                  <a:pt x="2209749" y="168190"/>
                </a:lnTo>
                <a:lnTo>
                  <a:pt x="2209749" y="180989"/>
                </a:lnTo>
                <a:cubicBezTo>
                  <a:pt x="2209749" y="186855"/>
                  <a:pt x="2210482" y="192055"/>
                  <a:pt x="2211949" y="196588"/>
                </a:cubicBezTo>
                <a:cubicBezTo>
                  <a:pt x="2213415" y="201121"/>
                  <a:pt x="2215382" y="205021"/>
                  <a:pt x="2217848" y="208287"/>
                </a:cubicBezTo>
                <a:cubicBezTo>
                  <a:pt x="2220315" y="211554"/>
                  <a:pt x="2223115" y="214320"/>
                  <a:pt x="2226248" y="216587"/>
                </a:cubicBezTo>
                <a:cubicBezTo>
                  <a:pt x="2229381" y="218853"/>
                  <a:pt x="2232547" y="220720"/>
                  <a:pt x="2235747" y="222186"/>
                </a:cubicBezTo>
                <a:cubicBezTo>
                  <a:pt x="2243347" y="225653"/>
                  <a:pt x="2252013" y="227586"/>
                  <a:pt x="2261746" y="227986"/>
                </a:cubicBezTo>
                <a:cubicBezTo>
                  <a:pt x="2270412" y="227586"/>
                  <a:pt x="2278411" y="225919"/>
                  <a:pt x="2285744" y="222986"/>
                </a:cubicBezTo>
                <a:cubicBezTo>
                  <a:pt x="2288811" y="221786"/>
                  <a:pt x="2291844" y="220220"/>
                  <a:pt x="2294844" y="218287"/>
                </a:cubicBezTo>
                <a:cubicBezTo>
                  <a:pt x="2297843" y="216353"/>
                  <a:pt x="2300610" y="213987"/>
                  <a:pt x="2303143" y="211187"/>
                </a:cubicBezTo>
                <a:cubicBezTo>
                  <a:pt x="2305676" y="208387"/>
                  <a:pt x="2307843" y="205087"/>
                  <a:pt x="2309643" y="201288"/>
                </a:cubicBezTo>
                <a:cubicBezTo>
                  <a:pt x="2311442" y="197488"/>
                  <a:pt x="2312676" y="193055"/>
                  <a:pt x="2313342" y="187988"/>
                </a:cubicBezTo>
                <a:lnTo>
                  <a:pt x="2345140" y="187988"/>
                </a:lnTo>
                <a:cubicBezTo>
                  <a:pt x="2344607" y="191055"/>
                  <a:pt x="2343741" y="194955"/>
                  <a:pt x="2342541" y="199688"/>
                </a:cubicBezTo>
                <a:cubicBezTo>
                  <a:pt x="2341341" y="204421"/>
                  <a:pt x="2339507" y="209354"/>
                  <a:pt x="2337041" y="214487"/>
                </a:cubicBezTo>
                <a:cubicBezTo>
                  <a:pt x="2334574" y="219620"/>
                  <a:pt x="2331341" y="224786"/>
                  <a:pt x="2327342" y="229986"/>
                </a:cubicBezTo>
                <a:cubicBezTo>
                  <a:pt x="2323342" y="235185"/>
                  <a:pt x="2318342" y="239852"/>
                  <a:pt x="2312342" y="243985"/>
                </a:cubicBezTo>
                <a:cubicBezTo>
                  <a:pt x="2306343" y="248118"/>
                  <a:pt x="2299177" y="251485"/>
                  <a:pt x="2290844" y="254084"/>
                </a:cubicBezTo>
                <a:cubicBezTo>
                  <a:pt x="2282511" y="256684"/>
                  <a:pt x="2272812" y="257984"/>
                  <a:pt x="2261746" y="257984"/>
                </a:cubicBezTo>
                <a:cubicBezTo>
                  <a:pt x="2251613" y="257984"/>
                  <a:pt x="2242647" y="256884"/>
                  <a:pt x="2234847" y="254684"/>
                </a:cubicBezTo>
                <a:cubicBezTo>
                  <a:pt x="2227048" y="252484"/>
                  <a:pt x="2220215" y="249585"/>
                  <a:pt x="2214348" y="245985"/>
                </a:cubicBezTo>
                <a:cubicBezTo>
                  <a:pt x="2208482" y="242385"/>
                  <a:pt x="2203516" y="238285"/>
                  <a:pt x="2199449" y="233686"/>
                </a:cubicBezTo>
                <a:cubicBezTo>
                  <a:pt x="2195383" y="229086"/>
                  <a:pt x="2192017" y="224386"/>
                  <a:pt x="2189350" y="219586"/>
                </a:cubicBezTo>
                <a:cubicBezTo>
                  <a:pt x="2182950" y="208387"/>
                  <a:pt x="2179151" y="195521"/>
                  <a:pt x="2177951" y="180989"/>
                </a:cubicBezTo>
                <a:lnTo>
                  <a:pt x="2177951" y="144991"/>
                </a:lnTo>
                <a:cubicBezTo>
                  <a:pt x="2179151" y="130592"/>
                  <a:pt x="2182950" y="117793"/>
                  <a:pt x="2189350" y="106593"/>
                </a:cubicBezTo>
                <a:cubicBezTo>
                  <a:pt x="2192017" y="101794"/>
                  <a:pt x="2195383" y="97094"/>
                  <a:pt x="2199449" y="92494"/>
                </a:cubicBezTo>
                <a:cubicBezTo>
                  <a:pt x="2203516" y="87894"/>
                  <a:pt x="2208482" y="83761"/>
                  <a:pt x="2214348" y="80095"/>
                </a:cubicBezTo>
                <a:cubicBezTo>
                  <a:pt x="2220215" y="76429"/>
                  <a:pt x="2227048" y="73495"/>
                  <a:pt x="2234847" y="71296"/>
                </a:cubicBezTo>
                <a:cubicBezTo>
                  <a:pt x="2242647" y="69096"/>
                  <a:pt x="2251613" y="67996"/>
                  <a:pt x="2261746" y="67996"/>
                </a:cubicBezTo>
                <a:close/>
                <a:moveTo>
                  <a:pt x="2161970" y="67996"/>
                </a:moveTo>
                <a:lnTo>
                  <a:pt x="2161970" y="97994"/>
                </a:lnTo>
                <a:cubicBezTo>
                  <a:pt x="2152238" y="98394"/>
                  <a:pt x="2143571" y="100327"/>
                  <a:pt x="2135972" y="103794"/>
                </a:cubicBezTo>
                <a:cubicBezTo>
                  <a:pt x="2132772" y="105260"/>
                  <a:pt x="2129605" y="107127"/>
                  <a:pt x="2126472" y="109393"/>
                </a:cubicBezTo>
                <a:cubicBezTo>
                  <a:pt x="2123339" y="111660"/>
                  <a:pt x="2120539" y="114460"/>
                  <a:pt x="2118073" y="117793"/>
                </a:cubicBezTo>
                <a:cubicBezTo>
                  <a:pt x="2115606" y="121126"/>
                  <a:pt x="2113640" y="125026"/>
                  <a:pt x="2112173" y="129492"/>
                </a:cubicBezTo>
                <a:cubicBezTo>
                  <a:pt x="2110707" y="133958"/>
                  <a:pt x="2109973" y="139125"/>
                  <a:pt x="2109973" y="144991"/>
                </a:cubicBezTo>
                <a:lnTo>
                  <a:pt x="2109973" y="255984"/>
                </a:lnTo>
                <a:lnTo>
                  <a:pt x="2077975" y="255984"/>
                </a:lnTo>
                <a:lnTo>
                  <a:pt x="2077975" y="69996"/>
                </a:lnTo>
                <a:lnTo>
                  <a:pt x="2109973" y="69996"/>
                </a:lnTo>
                <a:lnTo>
                  <a:pt x="2109973" y="82995"/>
                </a:lnTo>
                <a:cubicBezTo>
                  <a:pt x="2116106" y="78595"/>
                  <a:pt x="2123406" y="74995"/>
                  <a:pt x="2131872" y="72195"/>
                </a:cubicBezTo>
                <a:cubicBezTo>
                  <a:pt x="2140338" y="69396"/>
                  <a:pt x="2150371" y="67996"/>
                  <a:pt x="2161970" y="67996"/>
                </a:cubicBezTo>
                <a:close/>
                <a:moveTo>
                  <a:pt x="1975996" y="67996"/>
                </a:moveTo>
                <a:cubicBezTo>
                  <a:pt x="1987062" y="67996"/>
                  <a:pt x="1996761" y="69296"/>
                  <a:pt x="2005094" y="71895"/>
                </a:cubicBezTo>
                <a:cubicBezTo>
                  <a:pt x="2013427" y="74495"/>
                  <a:pt x="2020593" y="77862"/>
                  <a:pt x="2026592" y="81995"/>
                </a:cubicBezTo>
                <a:cubicBezTo>
                  <a:pt x="2032592" y="86128"/>
                  <a:pt x="2037592" y="90794"/>
                  <a:pt x="2041592" y="95994"/>
                </a:cubicBezTo>
                <a:cubicBezTo>
                  <a:pt x="2045591" y="101194"/>
                  <a:pt x="2048824" y="106393"/>
                  <a:pt x="2051291" y="111593"/>
                </a:cubicBezTo>
                <a:cubicBezTo>
                  <a:pt x="2053757" y="116793"/>
                  <a:pt x="2055591" y="121726"/>
                  <a:pt x="2056791" y="126392"/>
                </a:cubicBezTo>
                <a:cubicBezTo>
                  <a:pt x="2057991" y="131059"/>
                  <a:pt x="2058857" y="134992"/>
                  <a:pt x="2059390" y="138191"/>
                </a:cubicBezTo>
                <a:lnTo>
                  <a:pt x="2059390" y="168190"/>
                </a:lnTo>
                <a:lnTo>
                  <a:pt x="1923999" y="168190"/>
                </a:lnTo>
                <a:lnTo>
                  <a:pt x="1923999" y="180989"/>
                </a:lnTo>
                <a:cubicBezTo>
                  <a:pt x="1923999" y="186855"/>
                  <a:pt x="1924732" y="192055"/>
                  <a:pt x="1926199" y="196588"/>
                </a:cubicBezTo>
                <a:cubicBezTo>
                  <a:pt x="1927665" y="201121"/>
                  <a:pt x="1929632" y="205021"/>
                  <a:pt x="1932098" y="208287"/>
                </a:cubicBezTo>
                <a:cubicBezTo>
                  <a:pt x="1934565" y="211554"/>
                  <a:pt x="1937365" y="214320"/>
                  <a:pt x="1940498" y="216587"/>
                </a:cubicBezTo>
                <a:cubicBezTo>
                  <a:pt x="1943631" y="218853"/>
                  <a:pt x="1946797" y="220720"/>
                  <a:pt x="1949997" y="222186"/>
                </a:cubicBezTo>
                <a:cubicBezTo>
                  <a:pt x="1957597" y="225653"/>
                  <a:pt x="1966263" y="227586"/>
                  <a:pt x="1975996" y="227986"/>
                </a:cubicBezTo>
                <a:cubicBezTo>
                  <a:pt x="1984662" y="227586"/>
                  <a:pt x="1992661" y="225919"/>
                  <a:pt x="1999994" y="222986"/>
                </a:cubicBezTo>
                <a:cubicBezTo>
                  <a:pt x="2003061" y="221786"/>
                  <a:pt x="2006094" y="220220"/>
                  <a:pt x="2009094" y="218287"/>
                </a:cubicBezTo>
                <a:cubicBezTo>
                  <a:pt x="2012093" y="216353"/>
                  <a:pt x="2014860" y="213987"/>
                  <a:pt x="2017393" y="211187"/>
                </a:cubicBezTo>
                <a:cubicBezTo>
                  <a:pt x="2019926" y="208387"/>
                  <a:pt x="2022093" y="205087"/>
                  <a:pt x="2023893" y="201288"/>
                </a:cubicBezTo>
                <a:cubicBezTo>
                  <a:pt x="2025692" y="197488"/>
                  <a:pt x="2026926" y="193055"/>
                  <a:pt x="2027592" y="187988"/>
                </a:cubicBezTo>
                <a:lnTo>
                  <a:pt x="2059390" y="187988"/>
                </a:lnTo>
                <a:cubicBezTo>
                  <a:pt x="2058857" y="191055"/>
                  <a:pt x="2057991" y="194955"/>
                  <a:pt x="2056791" y="199688"/>
                </a:cubicBezTo>
                <a:cubicBezTo>
                  <a:pt x="2055591" y="204421"/>
                  <a:pt x="2053757" y="209354"/>
                  <a:pt x="2051291" y="214487"/>
                </a:cubicBezTo>
                <a:cubicBezTo>
                  <a:pt x="2048824" y="219620"/>
                  <a:pt x="2045591" y="224786"/>
                  <a:pt x="2041592" y="229986"/>
                </a:cubicBezTo>
                <a:cubicBezTo>
                  <a:pt x="2037592" y="235185"/>
                  <a:pt x="2032592" y="239852"/>
                  <a:pt x="2026592" y="243985"/>
                </a:cubicBezTo>
                <a:cubicBezTo>
                  <a:pt x="2020593" y="248118"/>
                  <a:pt x="2013427" y="251485"/>
                  <a:pt x="2005094" y="254084"/>
                </a:cubicBezTo>
                <a:cubicBezTo>
                  <a:pt x="1996761" y="256684"/>
                  <a:pt x="1987062" y="257984"/>
                  <a:pt x="1975996" y="257984"/>
                </a:cubicBezTo>
                <a:cubicBezTo>
                  <a:pt x="1965863" y="257984"/>
                  <a:pt x="1956897" y="256884"/>
                  <a:pt x="1949097" y="254684"/>
                </a:cubicBezTo>
                <a:cubicBezTo>
                  <a:pt x="1941298" y="252484"/>
                  <a:pt x="1934465" y="249585"/>
                  <a:pt x="1928598" y="245985"/>
                </a:cubicBezTo>
                <a:cubicBezTo>
                  <a:pt x="1922732" y="242385"/>
                  <a:pt x="1917766" y="238285"/>
                  <a:pt x="1913699" y="233686"/>
                </a:cubicBezTo>
                <a:cubicBezTo>
                  <a:pt x="1909633" y="229086"/>
                  <a:pt x="1906267" y="224386"/>
                  <a:pt x="1903600" y="219586"/>
                </a:cubicBezTo>
                <a:cubicBezTo>
                  <a:pt x="1897200" y="208387"/>
                  <a:pt x="1893401" y="195521"/>
                  <a:pt x="1892201" y="180989"/>
                </a:cubicBezTo>
                <a:lnTo>
                  <a:pt x="1892201" y="144991"/>
                </a:lnTo>
                <a:cubicBezTo>
                  <a:pt x="1893401" y="130592"/>
                  <a:pt x="1897200" y="117793"/>
                  <a:pt x="1903600" y="106593"/>
                </a:cubicBezTo>
                <a:cubicBezTo>
                  <a:pt x="1906267" y="101794"/>
                  <a:pt x="1909633" y="97094"/>
                  <a:pt x="1913699" y="92494"/>
                </a:cubicBezTo>
                <a:cubicBezTo>
                  <a:pt x="1917766" y="87894"/>
                  <a:pt x="1922732" y="83761"/>
                  <a:pt x="1928598" y="80095"/>
                </a:cubicBezTo>
                <a:cubicBezTo>
                  <a:pt x="1934465" y="76429"/>
                  <a:pt x="1941298" y="73495"/>
                  <a:pt x="1949097" y="71296"/>
                </a:cubicBezTo>
                <a:cubicBezTo>
                  <a:pt x="1956897" y="69096"/>
                  <a:pt x="1965863" y="67996"/>
                  <a:pt x="1975996" y="67996"/>
                </a:cubicBezTo>
                <a:close/>
                <a:moveTo>
                  <a:pt x="1668470" y="67996"/>
                </a:moveTo>
                <a:cubicBezTo>
                  <a:pt x="1678603" y="67996"/>
                  <a:pt x="1687569" y="69096"/>
                  <a:pt x="1695368" y="71296"/>
                </a:cubicBezTo>
                <a:cubicBezTo>
                  <a:pt x="1703168" y="73495"/>
                  <a:pt x="1710001" y="76429"/>
                  <a:pt x="1715867" y="80095"/>
                </a:cubicBezTo>
                <a:cubicBezTo>
                  <a:pt x="1721734" y="83761"/>
                  <a:pt x="1726733" y="87894"/>
                  <a:pt x="1730866" y="92494"/>
                </a:cubicBezTo>
                <a:cubicBezTo>
                  <a:pt x="1734999" y="97094"/>
                  <a:pt x="1738399" y="101794"/>
                  <a:pt x="1741066" y="106593"/>
                </a:cubicBezTo>
                <a:cubicBezTo>
                  <a:pt x="1747465" y="117793"/>
                  <a:pt x="1751265" y="130592"/>
                  <a:pt x="1752465" y="144991"/>
                </a:cubicBezTo>
                <a:lnTo>
                  <a:pt x="1752465" y="255984"/>
                </a:lnTo>
                <a:lnTo>
                  <a:pt x="1720467" y="255984"/>
                </a:lnTo>
                <a:lnTo>
                  <a:pt x="1720467" y="144991"/>
                </a:lnTo>
                <a:cubicBezTo>
                  <a:pt x="1720467" y="139391"/>
                  <a:pt x="1719734" y="134458"/>
                  <a:pt x="1718267" y="130192"/>
                </a:cubicBezTo>
                <a:cubicBezTo>
                  <a:pt x="1716800" y="125926"/>
                  <a:pt x="1714834" y="122226"/>
                  <a:pt x="1712367" y="119093"/>
                </a:cubicBezTo>
                <a:cubicBezTo>
                  <a:pt x="1709901" y="115959"/>
                  <a:pt x="1707101" y="113326"/>
                  <a:pt x="1703968" y="111193"/>
                </a:cubicBezTo>
                <a:cubicBezTo>
                  <a:pt x="1700835" y="109060"/>
                  <a:pt x="1697668" y="107260"/>
                  <a:pt x="1694468" y="105793"/>
                </a:cubicBezTo>
                <a:cubicBezTo>
                  <a:pt x="1686869" y="102460"/>
                  <a:pt x="1678203" y="100594"/>
                  <a:pt x="1668470" y="100194"/>
                </a:cubicBezTo>
                <a:cubicBezTo>
                  <a:pt x="1658737" y="100594"/>
                  <a:pt x="1650071" y="102460"/>
                  <a:pt x="1642472" y="105793"/>
                </a:cubicBezTo>
                <a:cubicBezTo>
                  <a:pt x="1639272" y="107260"/>
                  <a:pt x="1636105" y="109060"/>
                  <a:pt x="1632972" y="111193"/>
                </a:cubicBezTo>
                <a:cubicBezTo>
                  <a:pt x="1629839" y="113326"/>
                  <a:pt x="1627039" y="115959"/>
                  <a:pt x="1624573" y="119093"/>
                </a:cubicBezTo>
                <a:cubicBezTo>
                  <a:pt x="1622106" y="122226"/>
                  <a:pt x="1620140" y="125926"/>
                  <a:pt x="1618673" y="130192"/>
                </a:cubicBezTo>
                <a:cubicBezTo>
                  <a:pt x="1617206" y="134458"/>
                  <a:pt x="1616473" y="139391"/>
                  <a:pt x="1616473" y="144991"/>
                </a:cubicBezTo>
                <a:lnTo>
                  <a:pt x="1616473" y="255984"/>
                </a:lnTo>
                <a:lnTo>
                  <a:pt x="1584475" y="255984"/>
                </a:lnTo>
                <a:lnTo>
                  <a:pt x="1584475" y="69996"/>
                </a:lnTo>
                <a:lnTo>
                  <a:pt x="1616473" y="69996"/>
                </a:lnTo>
                <a:lnTo>
                  <a:pt x="1616473" y="83195"/>
                </a:lnTo>
                <a:cubicBezTo>
                  <a:pt x="1622473" y="78795"/>
                  <a:pt x="1629706" y="75162"/>
                  <a:pt x="1638172" y="72295"/>
                </a:cubicBezTo>
                <a:cubicBezTo>
                  <a:pt x="1646638" y="69429"/>
                  <a:pt x="1656737" y="67996"/>
                  <a:pt x="1668470" y="67996"/>
                </a:cubicBezTo>
                <a:close/>
                <a:moveTo>
                  <a:pt x="1071520" y="67996"/>
                </a:moveTo>
                <a:cubicBezTo>
                  <a:pt x="1082586" y="67996"/>
                  <a:pt x="1092252" y="69296"/>
                  <a:pt x="1100519" y="71895"/>
                </a:cubicBezTo>
                <a:cubicBezTo>
                  <a:pt x="1108785" y="74495"/>
                  <a:pt x="1115918" y="77862"/>
                  <a:pt x="1121917" y="81995"/>
                </a:cubicBezTo>
                <a:cubicBezTo>
                  <a:pt x="1127917" y="86128"/>
                  <a:pt x="1132917" y="90794"/>
                  <a:pt x="1136916" y="95994"/>
                </a:cubicBezTo>
                <a:cubicBezTo>
                  <a:pt x="1140916" y="101194"/>
                  <a:pt x="1144149" y="106393"/>
                  <a:pt x="1146616" y="111593"/>
                </a:cubicBezTo>
                <a:cubicBezTo>
                  <a:pt x="1149082" y="116793"/>
                  <a:pt x="1150916" y="121726"/>
                  <a:pt x="1152116" y="126392"/>
                </a:cubicBezTo>
                <a:cubicBezTo>
                  <a:pt x="1153315" y="131059"/>
                  <a:pt x="1154182" y="134992"/>
                  <a:pt x="1154715" y="138191"/>
                </a:cubicBezTo>
                <a:lnTo>
                  <a:pt x="1123117" y="138191"/>
                </a:lnTo>
                <a:cubicBezTo>
                  <a:pt x="1122451" y="133392"/>
                  <a:pt x="1121217" y="129192"/>
                  <a:pt x="1119418" y="125592"/>
                </a:cubicBezTo>
                <a:cubicBezTo>
                  <a:pt x="1117618" y="121992"/>
                  <a:pt x="1115418" y="118859"/>
                  <a:pt x="1112818" y="116193"/>
                </a:cubicBezTo>
                <a:cubicBezTo>
                  <a:pt x="1110218" y="113526"/>
                  <a:pt x="1107418" y="111260"/>
                  <a:pt x="1104418" y="109393"/>
                </a:cubicBezTo>
                <a:cubicBezTo>
                  <a:pt x="1101419" y="107527"/>
                  <a:pt x="1098385" y="105993"/>
                  <a:pt x="1095319" y="104793"/>
                </a:cubicBezTo>
                <a:cubicBezTo>
                  <a:pt x="1088119" y="101994"/>
                  <a:pt x="1080187" y="100394"/>
                  <a:pt x="1071520" y="99994"/>
                </a:cubicBezTo>
                <a:cubicBezTo>
                  <a:pt x="1061788" y="100394"/>
                  <a:pt x="1053121" y="102260"/>
                  <a:pt x="1045522" y="105593"/>
                </a:cubicBezTo>
                <a:cubicBezTo>
                  <a:pt x="1042322" y="107060"/>
                  <a:pt x="1039156" y="108860"/>
                  <a:pt x="1036023" y="110993"/>
                </a:cubicBezTo>
                <a:cubicBezTo>
                  <a:pt x="1032889" y="113126"/>
                  <a:pt x="1030090" y="115793"/>
                  <a:pt x="1027623" y="118993"/>
                </a:cubicBezTo>
                <a:cubicBezTo>
                  <a:pt x="1025157" y="122192"/>
                  <a:pt x="1023190" y="125926"/>
                  <a:pt x="1021723" y="130192"/>
                </a:cubicBezTo>
                <a:cubicBezTo>
                  <a:pt x="1020257" y="134458"/>
                  <a:pt x="1019524" y="139391"/>
                  <a:pt x="1019524" y="144991"/>
                </a:cubicBezTo>
                <a:lnTo>
                  <a:pt x="1019524" y="180989"/>
                </a:lnTo>
                <a:cubicBezTo>
                  <a:pt x="1019524" y="186855"/>
                  <a:pt x="1020257" y="192055"/>
                  <a:pt x="1021723" y="196588"/>
                </a:cubicBezTo>
                <a:cubicBezTo>
                  <a:pt x="1023190" y="201121"/>
                  <a:pt x="1025157" y="205021"/>
                  <a:pt x="1027623" y="208287"/>
                </a:cubicBezTo>
                <a:cubicBezTo>
                  <a:pt x="1030090" y="211554"/>
                  <a:pt x="1032889" y="214320"/>
                  <a:pt x="1036023" y="216587"/>
                </a:cubicBezTo>
                <a:cubicBezTo>
                  <a:pt x="1039156" y="218853"/>
                  <a:pt x="1042322" y="220720"/>
                  <a:pt x="1045522" y="222186"/>
                </a:cubicBezTo>
                <a:cubicBezTo>
                  <a:pt x="1053121" y="225653"/>
                  <a:pt x="1061788" y="227586"/>
                  <a:pt x="1071520" y="227986"/>
                </a:cubicBezTo>
                <a:cubicBezTo>
                  <a:pt x="1080187" y="227586"/>
                  <a:pt x="1088186" y="225919"/>
                  <a:pt x="1095519" y="222986"/>
                </a:cubicBezTo>
                <a:cubicBezTo>
                  <a:pt x="1098585" y="221786"/>
                  <a:pt x="1101619" y="220220"/>
                  <a:pt x="1104618" y="218287"/>
                </a:cubicBezTo>
                <a:cubicBezTo>
                  <a:pt x="1107618" y="216353"/>
                  <a:pt x="1110385" y="213987"/>
                  <a:pt x="1112918" y="211187"/>
                </a:cubicBezTo>
                <a:cubicBezTo>
                  <a:pt x="1115451" y="208387"/>
                  <a:pt x="1117618" y="205087"/>
                  <a:pt x="1119418" y="201288"/>
                </a:cubicBezTo>
                <a:cubicBezTo>
                  <a:pt x="1121217" y="197488"/>
                  <a:pt x="1122451" y="193055"/>
                  <a:pt x="1123117" y="187988"/>
                </a:cubicBezTo>
                <a:lnTo>
                  <a:pt x="1154715" y="187988"/>
                </a:lnTo>
                <a:cubicBezTo>
                  <a:pt x="1154315" y="191055"/>
                  <a:pt x="1153482" y="194955"/>
                  <a:pt x="1152216" y="199688"/>
                </a:cubicBezTo>
                <a:cubicBezTo>
                  <a:pt x="1150949" y="204421"/>
                  <a:pt x="1149082" y="209354"/>
                  <a:pt x="1146616" y="214487"/>
                </a:cubicBezTo>
                <a:cubicBezTo>
                  <a:pt x="1144149" y="219620"/>
                  <a:pt x="1140916" y="224786"/>
                  <a:pt x="1136916" y="229986"/>
                </a:cubicBezTo>
                <a:cubicBezTo>
                  <a:pt x="1132917" y="235185"/>
                  <a:pt x="1127917" y="239852"/>
                  <a:pt x="1121917" y="243985"/>
                </a:cubicBezTo>
                <a:cubicBezTo>
                  <a:pt x="1115918" y="248118"/>
                  <a:pt x="1108785" y="251485"/>
                  <a:pt x="1100519" y="254084"/>
                </a:cubicBezTo>
                <a:cubicBezTo>
                  <a:pt x="1092252" y="256684"/>
                  <a:pt x="1082586" y="257984"/>
                  <a:pt x="1071520" y="257984"/>
                </a:cubicBezTo>
                <a:cubicBezTo>
                  <a:pt x="1061254" y="257984"/>
                  <a:pt x="1052222" y="256884"/>
                  <a:pt x="1044422" y="254684"/>
                </a:cubicBezTo>
                <a:cubicBezTo>
                  <a:pt x="1036623" y="252484"/>
                  <a:pt x="1029790" y="249585"/>
                  <a:pt x="1023923" y="245985"/>
                </a:cubicBezTo>
                <a:cubicBezTo>
                  <a:pt x="1018057" y="242385"/>
                  <a:pt x="1013091" y="238285"/>
                  <a:pt x="1009024" y="233686"/>
                </a:cubicBezTo>
                <a:cubicBezTo>
                  <a:pt x="1004958" y="229086"/>
                  <a:pt x="1001591" y="224386"/>
                  <a:pt x="998925" y="219586"/>
                </a:cubicBezTo>
                <a:cubicBezTo>
                  <a:pt x="992525" y="208387"/>
                  <a:pt x="988726" y="195521"/>
                  <a:pt x="987526" y="180989"/>
                </a:cubicBezTo>
                <a:lnTo>
                  <a:pt x="987526" y="144991"/>
                </a:lnTo>
                <a:cubicBezTo>
                  <a:pt x="988726" y="130592"/>
                  <a:pt x="992525" y="117793"/>
                  <a:pt x="998925" y="106593"/>
                </a:cubicBezTo>
                <a:cubicBezTo>
                  <a:pt x="1001591" y="101794"/>
                  <a:pt x="1004958" y="97094"/>
                  <a:pt x="1009024" y="92494"/>
                </a:cubicBezTo>
                <a:cubicBezTo>
                  <a:pt x="1013091" y="87894"/>
                  <a:pt x="1018057" y="83761"/>
                  <a:pt x="1023923" y="80095"/>
                </a:cubicBezTo>
                <a:cubicBezTo>
                  <a:pt x="1029790" y="76429"/>
                  <a:pt x="1036623" y="73495"/>
                  <a:pt x="1044422" y="71296"/>
                </a:cubicBezTo>
                <a:cubicBezTo>
                  <a:pt x="1052222" y="69096"/>
                  <a:pt x="1061254" y="67996"/>
                  <a:pt x="1071520" y="67996"/>
                </a:cubicBezTo>
                <a:close/>
                <a:moveTo>
                  <a:pt x="971345" y="67996"/>
                </a:moveTo>
                <a:lnTo>
                  <a:pt x="971345" y="97994"/>
                </a:lnTo>
                <a:cubicBezTo>
                  <a:pt x="961613" y="98394"/>
                  <a:pt x="952946" y="100327"/>
                  <a:pt x="945347" y="103794"/>
                </a:cubicBezTo>
                <a:cubicBezTo>
                  <a:pt x="942147" y="105260"/>
                  <a:pt x="938980" y="107127"/>
                  <a:pt x="935847" y="109393"/>
                </a:cubicBezTo>
                <a:cubicBezTo>
                  <a:pt x="932714" y="111660"/>
                  <a:pt x="929914" y="114460"/>
                  <a:pt x="927448" y="117793"/>
                </a:cubicBezTo>
                <a:cubicBezTo>
                  <a:pt x="924981" y="121126"/>
                  <a:pt x="923015" y="125026"/>
                  <a:pt x="921548" y="129492"/>
                </a:cubicBezTo>
                <a:cubicBezTo>
                  <a:pt x="920082" y="133958"/>
                  <a:pt x="919348" y="139125"/>
                  <a:pt x="919348" y="144991"/>
                </a:cubicBezTo>
                <a:lnTo>
                  <a:pt x="919348" y="255984"/>
                </a:lnTo>
                <a:lnTo>
                  <a:pt x="887350" y="255984"/>
                </a:lnTo>
                <a:lnTo>
                  <a:pt x="887350" y="69996"/>
                </a:lnTo>
                <a:lnTo>
                  <a:pt x="919348" y="69996"/>
                </a:lnTo>
                <a:lnTo>
                  <a:pt x="919348" y="82995"/>
                </a:lnTo>
                <a:cubicBezTo>
                  <a:pt x="925481" y="78595"/>
                  <a:pt x="932781" y="74995"/>
                  <a:pt x="941247" y="72195"/>
                </a:cubicBezTo>
                <a:cubicBezTo>
                  <a:pt x="949713" y="69396"/>
                  <a:pt x="959746" y="67996"/>
                  <a:pt x="971345" y="67996"/>
                </a:cubicBezTo>
                <a:close/>
                <a:moveTo>
                  <a:pt x="773646" y="67996"/>
                </a:moveTo>
                <a:cubicBezTo>
                  <a:pt x="785245" y="67996"/>
                  <a:pt x="795278" y="69396"/>
                  <a:pt x="803744" y="72195"/>
                </a:cubicBezTo>
                <a:cubicBezTo>
                  <a:pt x="812210" y="74995"/>
                  <a:pt x="819509" y="78595"/>
                  <a:pt x="825642" y="82995"/>
                </a:cubicBezTo>
                <a:lnTo>
                  <a:pt x="825642" y="69996"/>
                </a:lnTo>
                <a:lnTo>
                  <a:pt x="857641" y="69996"/>
                </a:lnTo>
                <a:lnTo>
                  <a:pt x="857641" y="255984"/>
                </a:lnTo>
                <a:lnTo>
                  <a:pt x="825642" y="255984"/>
                </a:lnTo>
                <a:lnTo>
                  <a:pt x="825642" y="242985"/>
                </a:lnTo>
                <a:cubicBezTo>
                  <a:pt x="819509" y="247385"/>
                  <a:pt x="812210" y="250985"/>
                  <a:pt x="803744" y="253784"/>
                </a:cubicBezTo>
                <a:cubicBezTo>
                  <a:pt x="795278" y="256584"/>
                  <a:pt x="785245" y="257984"/>
                  <a:pt x="773646" y="257984"/>
                </a:cubicBezTo>
                <a:cubicBezTo>
                  <a:pt x="763380" y="257984"/>
                  <a:pt x="754347" y="256884"/>
                  <a:pt x="746547" y="254684"/>
                </a:cubicBezTo>
                <a:cubicBezTo>
                  <a:pt x="738748" y="252484"/>
                  <a:pt x="731915" y="249585"/>
                  <a:pt x="726049" y="245985"/>
                </a:cubicBezTo>
                <a:cubicBezTo>
                  <a:pt x="720182" y="242385"/>
                  <a:pt x="715216" y="238285"/>
                  <a:pt x="711149" y="233686"/>
                </a:cubicBezTo>
                <a:cubicBezTo>
                  <a:pt x="707083" y="229086"/>
                  <a:pt x="703717" y="224386"/>
                  <a:pt x="701050" y="219586"/>
                </a:cubicBezTo>
                <a:cubicBezTo>
                  <a:pt x="694650" y="208387"/>
                  <a:pt x="690851" y="195521"/>
                  <a:pt x="689651" y="180989"/>
                </a:cubicBezTo>
                <a:lnTo>
                  <a:pt x="689651" y="144991"/>
                </a:lnTo>
                <a:cubicBezTo>
                  <a:pt x="690851" y="130592"/>
                  <a:pt x="694650" y="117793"/>
                  <a:pt x="701050" y="106593"/>
                </a:cubicBezTo>
                <a:cubicBezTo>
                  <a:pt x="703717" y="101794"/>
                  <a:pt x="707083" y="97094"/>
                  <a:pt x="711149" y="92494"/>
                </a:cubicBezTo>
                <a:cubicBezTo>
                  <a:pt x="715216" y="87894"/>
                  <a:pt x="720182" y="83761"/>
                  <a:pt x="726049" y="80095"/>
                </a:cubicBezTo>
                <a:cubicBezTo>
                  <a:pt x="731915" y="76429"/>
                  <a:pt x="738748" y="73495"/>
                  <a:pt x="746547" y="71296"/>
                </a:cubicBezTo>
                <a:cubicBezTo>
                  <a:pt x="754347" y="69096"/>
                  <a:pt x="763380" y="67996"/>
                  <a:pt x="773646" y="67996"/>
                </a:cubicBezTo>
                <a:close/>
                <a:moveTo>
                  <a:pt x="594871" y="67996"/>
                </a:moveTo>
                <a:cubicBezTo>
                  <a:pt x="605936" y="67996"/>
                  <a:pt x="615636" y="69296"/>
                  <a:pt x="623969" y="71895"/>
                </a:cubicBezTo>
                <a:cubicBezTo>
                  <a:pt x="632302" y="74495"/>
                  <a:pt x="639468" y="77862"/>
                  <a:pt x="645467" y="81995"/>
                </a:cubicBezTo>
                <a:cubicBezTo>
                  <a:pt x="651467" y="86128"/>
                  <a:pt x="656467" y="90794"/>
                  <a:pt x="660466" y="95994"/>
                </a:cubicBezTo>
                <a:cubicBezTo>
                  <a:pt x="664466" y="101194"/>
                  <a:pt x="667699" y="106393"/>
                  <a:pt x="670166" y="111593"/>
                </a:cubicBezTo>
                <a:cubicBezTo>
                  <a:pt x="672632" y="116793"/>
                  <a:pt x="674466" y="121726"/>
                  <a:pt x="675666" y="126392"/>
                </a:cubicBezTo>
                <a:cubicBezTo>
                  <a:pt x="676865" y="131059"/>
                  <a:pt x="677732" y="134992"/>
                  <a:pt x="678265" y="138191"/>
                </a:cubicBezTo>
                <a:lnTo>
                  <a:pt x="678265" y="168190"/>
                </a:lnTo>
                <a:lnTo>
                  <a:pt x="542874" y="168190"/>
                </a:lnTo>
                <a:lnTo>
                  <a:pt x="542874" y="180989"/>
                </a:lnTo>
                <a:cubicBezTo>
                  <a:pt x="542874" y="186855"/>
                  <a:pt x="543607" y="192055"/>
                  <a:pt x="545074" y="196588"/>
                </a:cubicBezTo>
                <a:cubicBezTo>
                  <a:pt x="546540" y="201121"/>
                  <a:pt x="548507" y="205021"/>
                  <a:pt x="550973" y="208287"/>
                </a:cubicBezTo>
                <a:cubicBezTo>
                  <a:pt x="553440" y="211554"/>
                  <a:pt x="556240" y="214320"/>
                  <a:pt x="559373" y="216587"/>
                </a:cubicBezTo>
                <a:cubicBezTo>
                  <a:pt x="562506" y="218853"/>
                  <a:pt x="565672" y="220720"/>
                  <a:pt x="568872" y="222186"/>
                </a:cubicBezTo>
                <a:cubicBezTo>
                  <a:pt x="576472" y="225653"/>
                  <a:pt x="585138" y="227586"/>
                  <a:pt x="594871" y="227986"/>
                </a:cubicBezTo>
                <a:cubicBezTo>
                  <a:pt x="603537" y="227586"/>
                  <a:pt x="611536" y="225919"/>
                  <a:pt x="618869" y="222986"/>
                </a:cubicBezTo>
                <a:cubicBezTo>
                  <a:pt x="621935" y="221786"/>
                  <a:pt x="624969" y="220220"/>
                  <a:pt x="627968" y="218287"/>
                </a:cubicBezTo>
                <a:cubicBezTo>
                  <a:pt x="630968" y="216353"/>
                  <a:pt x="633735" y="213987"/>
                  <a:pt x="636268" y="211187"/>
                </a:cubicBezTo>
                <a:cubicBezTo>
                  <a:pt x="638801" y="208387"/>
                  <a:pt x="640968" y="205087"/>
                  <a:pt x="642768" y="201288"/>
                </a:cubicBezTo>
                <a:cubicBezTo>
                  <a:pt x="644567" y="197488"/>
                  <a:pt x="645801" y="193055"/>
                  <a:pt x="646467" y="187988"/>
                </a:cubicBezTo>
                <a:lnTo>
                  <a:pt x="678265" y="187988"/>
                </a:lnTo>
                <a:cubicBezTo>
                  <a:pt x="677732" y="191055"/>
                  <a:pt x="676865" y="194955"/>
                  <a:pt x="675666" y="199688"/>
                </a:cubicBezTo>
                <a:cubicBezTo>
                  <a:pt x="674466" y="204421"/>
                  <a:pt x="672632" y="209354"/>
                  <a:pt x="670166" y="214487"/>
                </a:cubicBezTo>
                <a:cubicBezTo>
                  <a:pt x="667699" y="219620"/>
                  <a:pt x="664466" y="224786"/>
                  <a:pt x="660466" y="229986"/>
                </a:cubicBezTo>
                <a:cubicBezTo>
                  <a:pt x="656467" y="235185"/>
                  <a:pt x="651467" y="239852"/>
                  <a:pt x="645467" y="243985"/>
                </a:cubicBezTo>
                <a:cubicBezTo>
                  <a:pt x="639468" y="248118"/>
                  <a:pt x="632302" y="251485"/>
                  <a:pt x="623969" y="254084"/>
                </a:cubicBezTo>
                <a:cubicBezTo>
                  <a:pt x="615636" y="256684"/>
                  <a:pt x="605936" y="257984"/>
                  <a:pt x="594871" y="257984"/>
                </a:cubicBezTo>
                <a:cubicBezTo>
                  <a:pt x="584738" y="257984"/>
                  <a:pt x="575772" y="256884"/>
                  <a:pt x="567972" y="254684"/>
                </a:cubicBezTo>
                <a:cubicBezTo>
                  <a:pt x="560173" y="252484"/>
                  <a:pt x="553340" y="249585"/>
                  <a:pt x="547473" y="245985"/>
                </a:cubicBezTo>
                <a:cubicBezTo>
                  <a:pt x="541607" y="242385"/>
                  <a:pt x="536641" y="238285"/>
                  <a:pt x="532574" y="233686"/>
                </a:cubicBezTo>
                <a:cubicBezTo>
                  <a:pt x="528508" y="229086"/>
                  <a:pt x="525141" y="224386"/>
                  <a:pt x="522475" y="219586"/>
                </a:cubicBezTo>
                <a:cubicBezTo>
                  <a:pt x="516075" y="208387"/>
                  <a:pt x="512276" y="195521"/>
                  <a:pt x="511076" y="180989"/>
                </a:cubicBezTo>
                <a:lnTo>
                  <a:pt x="511076" y="144991"/>
                </a:lnTo>
                <a:cubicBezTo>
                  <a:pt x="512276" y="130592"/>
                  <a:pt x="516075" y="117793"/>
                  <a:pt x="522475" y="106593"/>
                </a:cubicBezTo>
                <a:cubicBezTo>
                  <a:pt x="525141" y="101794"/>
                  <a:pt x="528508" y="97094"/>
                  <a:pt x="532574" y="92494"/>
                </a:cubicBezTo>
                <a:cubicBezTo>
                  <a:pt x="536641" y="87894"/>
                  <a:pt x="541607" y="83761"/>
                  <a:pt x="547473" y="80095"/>
                </a:cubicBezTo>
                <a:cubicBezTo>
                  <a:pt x="553340" y="76429"/>
                  <a:pt x="560173" y="73495"/>
                  <a:pt x="567972" y="71296"/>
                </a:cubicBezTo>
                <a:cubicBezTo>
                  <a:pt x="575772" y="69096"/>
                  <a:pt x="584738" y="67996"/>
                  <a:pt x="594871" y="67996"/>
                </a:cubicBezTo>
                <a:close/>
                <a:moveTo>
                  <a:pt x="436922" y="67996"/>
                </a:moveTo>
                <a:cubicBezTo>
                  <a:pt x="442922" y="67996"/>
                  <a:pt x="448455" y="68629"/>
                  <a:pt x="453521" y="69896"/>
                </a:cubicBezTo>
                <a:cubicBezTo>
                  <a:pt x="458587" y="71162"/>
                  <a:pt x="463420" y="72862"/>
                  <a:pt x="468020" y="74995"/>
                </a:cubicBezTo>
                <a:cubicBezTo>
                  <a:pt x="472620" y="77128"/>
                  <a:pt x="477186" y="79562"/>
                  <a:pt x="481719" y="82295"/>
                </a:cubicBezTo>
                <a:cubicBezTo>
                  <a:pt x="486252" y="85028"/>
                  <a:pt x="490985" y="87861"/>
                  <a:pt x="495918" y="90794"/>
                </a:cubicBezTo>
                <a:lnTo>
                  <a:pt x="479919" y="115393"/>
                </a:lnTo>
                <a:cubicBezTo>
                  <a:pt x="469120" y="108593"/>
                  <a:pt x="460087" y="103727"/>
                  <a:pt x="452821" y="100794"/>
                </a:cubicBezTo>
                <a:cubicBezTo>
                  <a:pt x="445555" y="97861"/>
                  <a:pt x="440255" y="96394"/>
                  <a:pt x="436922" y="96394"/>
                </a:cubicBezTo>
                <a:cubicBezTo>
                  <a:pt x="433855" y="96394"/>
                  <a:pt x="430856" y="96894"/>
                  <a:pt x="427923" y="97894"/>
                </a:cubicBezTo>
                <a:cubicBezTo>
                  <a:pt x="424989" y="98894"/>
                  <a:pt x="422423" y="100260"/>
                  <a:pt x="420223" y="101994"/>
                </a:cubicBezTo>
                <a:cubicBezTo>
                  <a:pt x="418023" y="103727"/>
                  <a:pt x="416257" y="105860"/>
                  <a:pt x="414923" y="108393"/>
                </a:cubicBezTo>
                <a:cubicBezTo>
                  <a:pt x="413590" y="110926"/>
                  <a:pt x="412923" y="113660"/>
                  <a:pt x="412923" y="116593"/>
                </a:cubicBezTo>
                <a:cubicBezTo>
                  <a:pt x="412923" y="121126"/>
                  <a:pt x="413923" y="125126"/>
                  <a:pt x="415923" y="128592"/>
                </a:cubicBezTo>
                <a:cubicBezTo>
                  <a:pt x="417923" y="132058"/>
                  <a:pt x="420523" y="135125"/>
                  <a:pt x="423723" y="137791"/>
                </a:cubicBezTo>
                <a:cubicBezTo>
                  <a:pt x="426923" y="140458"/>
                  <a:pt x="430589" y="142891"/>
                  <a:pt x="434722" y="145091"/>
                </a:cubicBezTo>
                <a:cubicBezTo>
                  <a:pt x="438855" y="147291"/>
                  <a:pt x="443122" y="149391"/>
                  <a:pt x="447521" y="151391"/>
                </a:cubicBezTo>
                <a:cubicBezTo>
                  <a:pt x="452854" y="153790"/>
                  <a:pt x="458321" y="156557"/>
                  <a:pt x="463920" y="159690"/>
                </a:cubicBezTo>
                <a:cubicBezTo>
                  <a:pt x="469520" y="162823"/>
                  <a:pt x="474586" y="166590"/>
                  <a:pt x="479119" y="170989"/>
                </a:cubicBezTo>
                <a:cubicBezTo>
                  <a:pt x="483652" y="175389"/>
                  <a:pt x="487352" y="180589"/>
                  <a:pt x="490219" y="186588"/>
                </a:cubicBezTo>
                <a:cubicBezTo>
                  <a:pt x="493085" y="192588"/>
                  <a:pt x="494518" y="199654"/>
                  <a:pt x="494518" y="207787"/>
                </a:cubicBezTo>
                <a:lnTo>
                  <a:pt x="494518" y="208787"/>
                </a:lnTo>
                <a:cubicBezTo>
                  <a:pt x="494518" y="217320"/>
                  <a:pt x="492985" y="224686"/>
                  <a:pt x="489919" y="230886"/>
                </a:cubicBezTo>
                <a:cubicBezTo>
                  <a:pt x="486852" y="237085"/>
                  <a:pt x="482719" y="242185"/>
                  <a:pt x="477520" y="246185"/>
                </a:cubicBezTo>
                <a:cubicBezTo>
                  <a:pt x="472320" y="250185"/>
                  <a:pt x="466220" y="253151"/>
                  <a:pt x="459221" y="255084"/>
                </a:cubicBezTo>
                <a:cubicBezTo>
                  <a:pt x="452221" y="257018"/>
                  <a:pt x="444788" y="257984"/>
                  <a:pt x="436922" y="257984"/>
                </a:cubicBezTo>
                <a:cubicBezTo>
                  <a:pt x="427723" y="257984"/>
                  <a:pt x="419523" y="256918"/>
                  <a:pt x="412323" y="254784"/>
                </a:cubicBezTo>
                <a:cubicBezTo>
                  <a:pt x="405124" y="252651"/>
                  <a:pt x="398891" y="250185"/>
                  <a:pt x="393625" y="247385"/>
                </a:cubicBezTo>
                <a:cubicBezTo>
                  <a:pt x="388358" y="244585"/>
                  <a:pt x="384092" y="241785"/>
                  <a:pt x="380825" y="238985"/>
                </a:cubicBezTo>
                <a:cubicBezTo>
                  <a:pt x="377559" y="236185"/>
                  <a:pt x="375259" y="234052"/>
                  <a:pt x="373926" y="232586"/>
                </a:cubicBezTo>
                <a:lnTo>
                  <a:pt x="393125" y="213787"/>
                </a:lnTo>
                <a:cubicBezTo>
                  <a:pt x="395524" y="215787"/>
                  <a:pt x="398424" y="217787"/>
                  <a:pt x="401824" y="219786"/>
                </a:cubicBezTo>
                <a:cubicBezTo>
                  <a:pt x="405224" y="221786"/>
                  <a:pt x="408857" y="223553"/>
                  <a:pt x="412723" y="225086"/>
                </a:cubicBezTo>
                <a:cubicBezTo>
                  <a:pt x="416590" y="226619"/>
                  <a:pt x="420556" y="227886"/>
                  <a:pt x="424623" y="228886"/>
                </a:cubicBezTo>
                <a:cubicBezTo>
                  <a:pt x="428689" y="229886"/>
                  <a:pt x="432722" y="230386"/>
                  <a:pt x="436722" y="230386"/>
                </a:cubicBezTo>
                <a:cubicBezTo>
                  <a:pt x="445521" y="230386"/>
                  <a:pt x="452454" y="228386"/>
                  <a:pt x="457521" y="224386"/>
                </a:cubicBezTo>
                <a:cubicBezTo>
                  <a:pt x="462587" y="220386"/>
                  <a:pt x="465120" y="215187"/>
                  <a:pt x="465120" y="208787"/>
                </a:cubicBezTo>
                <a:cubicBezTo>
                  <a:pt x="465120" y="204921"/>
                  <a:pt x="464220" y="201454"/>
                  <a:pt x="462420" y="198388"/>
                </a:cubicBezTo>
                <a:cubicBezTo>
                  <a:pt x="460621" y="195321"/>
                  <a:pt x="458254" y="192521"/>
                  <a:pt x="455321" y="189988"/>
                </a:cubicBezTo>
                <a:cubicBezTo>
                  <a:pt x="452388" y="187455"/>
                  <a:pt x="449055" y="185222"/>
                  <a:pt x="445321" y="183289"/>
                </a:cubicBezTo>
                <a:cubicBezTo>
                  <a:pt x="441588" y="181355"/>
                  <a:pt x="437722" y="179522"/>
                  <a:pt x="433722" y="177789"/>
                </a:cubicBezTo>
                <a:cubicBezTo>
                  <a:pt x="428123" y="175389"/>
                  <a:pt x="422390" y="172656"/>
                  <a:pt x="416523" y="169590"/>
                </a:cubicBezTo>
                <a:cubicBezTo>
                  <a:pt x="410657" y="166523"/>
                  <a:pt x="405324" y="162690"/>
                  <a:pt x="400524" y="158090"/>
                </a:cubicBezTo>
                <a:cubicBezTo>
                  <a:pt x="395725" y="153490"/>
                  <a:pt x="391758" y="147857"/>
                  <a:pt x="388625" y="141191"/>
                </a:cubicBezTo>
                <a:cubicBezTo>
                  <a:pt x="385492" y="134525"/>
                  <a:pt x="383925" y="126325"/>
                  <a:pt x="383925" y="116593"/>
                </a:cubicBezTo>
                <a:cubicBezTo>
                  <a:pt x="383925" y="107660"/>
                  <a:pt x="385492" y="100094"/>
                  <a:pt x="388625" y="93894"/>
                </a:cubicBezTo>
                <a:cubicBezTo>
                  <a:pt x="391758" y="87695"/>
                  <a:pt x="395824" y="82695"/>
                  <a:pt x="400824" y="78895"/>
                </a:cubicBezTo>
                <a:cubicBezTo>
                  <a:pt x="405824" y="75095"/>
                  <a:pt x="411490" y="72329"/>
                  <a:pt x="417823" y="70596"/>
                </a:cubicBezTo>
                <a:cubicBezTo>
                  <a:pt x="424156" y="68862"/>
                  <a:pt x="430522" y="67996"/>
                  <a:pt x="436922" y="67996"/>
                </a:cubicBezTo>
                <a:close/>
                <a:moveTo>
                  <a:pt x="280545" y="67996"/>
                </a:moveTo>
                <a:cubicBezTo>
                  <a:pt x="291611" y="67996"/>
                  <a:pt x="301311" y="69296"/>
                  <a:pt x="309644" y="71895"/>
                </a:cubicBezTo>
                <a:cubicBezTo>
                  <a:pt x="317977" y="74495"/>
                  <a:pt x="325143" y="77862"/>
                  <a:pt x="331142" y="81995"/>
                </a:cubicBezTo>
                <a:cubicBezTo>
                  <a:pt x="337142" y="86128"/>
                  <a:pt x="342142" y="90794"/>
                  <a:pt x="346141" y="95994"/>
                </a:cubicBezTo>
                <a:cubicBezTo>
                  <a:pt x="350141" y="101194"/>
                  <a:pt x="353374" y="106393"/>
                  <a:pt x="355841" y="111593"/>
                </a:cubicBezTo>
                <a:cubicBezTo>
                  <a:pt x="358307" y="116793"/>
                  <a:pt x="360141" y="121726"/>
                  <a:pt x="361341" y="126392"/>
                </a:cubicBezTo>
                <a:cubicBezTo>
                  <a:pt x="362540" y="131059"/>
                  <a:pt x="363407" y="134992"/>
                  <a:pt x="363940" y="138191"/>
                </a:cubicBezTo>
                <a:lnTo>
                  <a:pt x="363940" y="168190"/>
                </a:lnTo>
                <a:lnTo>
                  <a:pt x="228549" y="168190"/>
                </a:lnTo>
                <a:lnTo>
                  <a:pt x="228549" y="180989"/>
                </a:lnTo>
                <a:cubicBezTo>
                  <a:pt x="228549" y="186855"/>
                  <a:pt x="229282" y="192055"/>
                  <a:pt x="230749" y="196588"/>
                </a:cubicBezTo>
                <a:cubicBezTo>
                  <a:pt x="232215" y="201121"/>
                  <a:pt x="234182" y="205021"/>
                  <a:pt x="236648" y="208287"/>
                </a:cubicBezTo>
                <a:cubicBezTo>
                  <a:pt x="239115" y="211554"/>
                  <a:pt x="241914" y="214320"/>
                  <a:pt x="245048" y="216587"/>
                </a:cubicBezTo>
                <a:cubicBezTo>
                  <a:pt x="248181" y="218853"/>
                  <a:pt x="251347" y="220720"/>
                  <a:pt x="254547" y="222186"/>
                </a:cubicBezTo>
                <a:cubicBezTo>
                  <a:pt x="262147" y="225653"/>
                  <a:pt x="270813" y="227586"/>
                  <a:pt x="280545" y="227986"/>
                </a:cubicBezTo>
                <a:cubicBezTo>
                  <a:pt x="289212" y="227586"/>
                  <a:pt x="297211" y="225919"/>
                  <a:pt x="304544" y="222986"/>
                </a:cubicBezTo>
                <a:cubicBezTo>
                  <a:pt x="307610" y="221786"/>
                  <a:pt x="310644" y="220220"/>
                  <a:pt x="313643" y="218287"/>
                </a:cubicBezTo>
                <a:cubicBezTo>
                  <a:pt x="316643" y="216353"/>
                  <a:pt x="319410" y="213987"/>
                  <a:pt x="321943" y="211187"/>
                </a:cubicBezTo>
                <a:cubicBezTo>
                  <a:pt x="324476" y="208387"/>
                  <a:pt x="326643" y="205087"/>
                  <a:pt x="328443" y="201288"/>
                </a:cubicBezTo>
                <a:cubicBezTo>
                  <a:pt x="330242" y="197488"/>
                  <a:pt x="331476" y="193055"/>
                  <a:pt x="332142" y="187988"/>
                </a:cubicBezTo>
                <a:lnTo>
                  <a:pt x="363940" y="187988"/>
                </a:lnTo>
                <a:cubicBezTo>
                  <a:pt x="363407" y="191055"/>
                  <a:pt x="362540" y="194955"/>
                  <a:pt x="361341" y="199688"/>
                </a:cubicBezTo>
                <a:cubicBezTo>
                  <a:pt x="360141" y="204421"/>
                  <a:pt x="358307" y="209354"/>
                  <a:pt x="355841" y="214487"/>
                </a:cubicBezTo>
                <a:cubicBezTo>
                  <a:pt x="353374" y="219620"/>
                  <a:pt x="350141" y="224786"/>
                  <a:pt x="346141" y="229986"/>
                </a:cubicBezTo>
                <a:cubicBezTo>
                  <a:pt x="342142" y="235185"/>
                  <a:pt x="337142" y="239852"/>
                  <a:pt x="331142" y="243985"/>
                </a:cubicBezTo>
                <a:cubicBezTo>
                  <a:pt x="325143" y="248118"/>
                  <a:pt x="317977" y="251485"/>
                  <a:pt x="309644" y="254084"/>
                </a:cubicBezTo>
                <a:cubicBezTo>
                  <a:pt x="301311" y="256684"/>
                  <a:pt x="291611" y="257984"/>
                  <a:pt x="280545" y="257984"/>
                </a:cubicBezTo>
                <a:cubicBezTo>
                  <a:pt x="270413" y="257984"/>
                  <a:pt x="261447" y="256884"/>
                  <a:pt x="253647" y="254684"/>
                </a:cubicBezTo>
                <a:cubicBezTo>
                  <a:pt x="245848" y="252484"/>
                  <a:pt x="239015" y="249585"/>
                  <a:pt x="233148" y="245985"/>
                </a:cubicBezTo>
                <a:cubicBezTo>
                  <a:pt x="227282" y="242385"/>
                  <a:pt x="222316" y="238285"/>
                  <a:pt x="218249" y="233686"/>
                </a:cubicBezTo>
                <a:cubicBezTo>
                  <a:pt x="214183" y="229086"/>
                  <a:pt x="210816" y="224386"/>
                  <a:pt x="208150" y="219586"/>
                </a:cubicBezTo>
                <a:cubicBezTo>
                  <a:pt x="201750" y="208387"/>
                  <a:pt x="197950" y="195521"/>
                  <a:pt x="196751" y="180989"/>
                </a:cubicBezTo>
                <a:lnTo>
                  <a:pt x="196751" y="144991"/>
                </a:lnTo>
                <a:cubicBezTo>
                  <a:pt x="197950" y="130592"/>
                  <a:pt x="201750" y="117793"/>
                  <a:pt x="208150" y="106593"/>
                </a:cubicBezTo>
                <a:cubicBezTo>
                  <a:pt x="210816" y="101794"/>
                  <a:pt x="214183" y="97094"/>
                  <a:pt x="218249" y="92494"/>
                </a:cubicBezTo>
                <a:cubicBezTo>
                  <a:pt x="222316" y="87894"/>
                  <a:pt x="227282" y="83761"/>
                  <a:pt x="233148" y="80095"/>
                </a:cubicBezTo>
                <a:cubicBezTo>
                  <a:pt x="239015" y="76429"/>
                  <a:pt x="245848" y="73495"/>
                  <a:pt x="253647" y="71296"/>
                </a:cubicBezTo>
                <a:cubicBezTo>
                  <a:pt x="261447" y="69096"/>
                  <a:pt x="270413" y="67996"/>
                  <a:pt x="280545" y="67996"/>
                </a:cubicBezTo>
                <a:close/>
                <a:moveTo>
                  <a:pt x="2768724" y="55996"/>
                </a:moveTo>
                <a:cubicBezTo>
                  <a:pt x="2771657" y="55996"/>
                  <a:pt x="2774424" y="56563"/>
                  <a:pt x="2777023" y="57696"/>
                </a:cubicBezTo>
                <a:cubicBezTo>
                  <a:pt x="2779623" y="58830"/>
                  <a:pt x="2781923" y="60363"/>
                  <a:pt x="2783923" y="62296"/>
                </a:cubicBezTo>
                <a:cubicBezTo>
                  <a:pt x="2785923" y="64229"/>
                  <a:pt x="2787489" y="66529"/>
                  <a:pt x="2788623" y="69196"/>
                </a:cubicBezTo>
                <a:cubicBezTo>
                  <a:pt x="2789756" y="71862"/>
                  <a:pt x="2790323" y="74662"/>
                  <a:pt x="2790323" y="77595"/>
                </a:cubicBezTo>
                <a:cubicBezTo>
                  <a:pt x="2790323" y="80528"/>
                  <a:pt x="2789756" y="83295"/>
                  <a:pt x="2788623" y="85895"/>
                </a:cubicBezTo>
                <a:cubicBezTo>
                  <a:pt x="2787489" y="88494"/>
                  <a:pt x="2785923" y="90794"/>
                  <a:pt x="2783923" y="92794"/>
                </a:cubicBezTo>
                <a:cubicBezTo>
                  <a:pt x="2781923" y="94794"/>
                  <a:pt x="2779623" y="96361"/>
                  <a:pt x="2777023" y="97494"/>
                </a:cubicBezTo>
                <a:cubicBezTo>
                  <a:pt x="2774424" y="98627"/>
                  <a:pt x="2771657" y="99194"/>
                  <a:pt x="2768724" y="99194"/>
                </a:cubicBezTo>
                <a:cubicBezTo>
                  <a:pt x="2765658" y="99194"/>
                  <a:pt x="2762824" y="98627"/>
                  <a:pt x="2760224" y="97494"/>
                </a:cubicBezTo>
                <a:cubicBezTo>
                  <a:pt x="2757625" y="96361"/>
                  <a:pt x="2755358" y="94794"/>
                  <a:pt x="2753425" y="92794"/>
                </a:cubicBezTo>
                <a:cubicBezTo>
                  <a:pt x="2751492" y="90794"/>
                  <a:pt x="2749958" y="88494"/>
                  <a:pt x="2748825" y="85895"/>
                </a:cubicBezTo>
                <a:cubicBezTo>
                  <a:pt x="2747692" y="83295"/>
                  <a:pt x="2747125" y="80528"/>
                  <a:pt x="2747125" y="77595"/>
                </a:cubicBezTo>
                <a:cubicBezTo>
                  <a:pt x="2747125" y="74662"/>
                  <a:pt x="2747692" y="71862"/>
                  <a:pt x="2748825" y="69196"/>
                </a:cubicBezTo>
                <a:cubicBezTo>
                  <a:pt x="2749958" y="66529"/>
                  <a:pt x="2751492" y="64229"/>
                  <a:pt x="2753425" y="62296"/>
                </a:cubicBezTo>
                <a:cubicBezTo>
                  <a:pt x="2755358" y="60363"/>
                  <a:pt x="2757625" y="58830"/>
                  <a:pt x="2760224" y="57696"/>
                </a:cubicBezTo>
                <a:cubicBezTo>
                  <a:pt x="2762824" y="56563"/>
                  <a:pt x="2765658" y="55996"/>
                  <a:pt x="2768724" y="55996"/>
                </a:cubicBezTo>
                <a:close/>
                <a:moveTo>
                  <a:pt x="32198" y="37998"/>
                </a:moveTo>
                <a:lnTo>
                  <a:pt x="32198" y="117193"/>
                </a:lnTo>
                <a:lnTo>
                  <a:pt x="96394" y="117193"/>
                </a:lnTo>
                <a:cubicBezTo>
                  <a:pt x="101860" y="117193"/>
                  <a:pt x="106993" y="116159"/>
                  <a:pt x="111793" y="114093"/>
                </a:cubicBezTo>
                <a:cubicBezTo>
                  <a:pt x="116593" y="112026"/>
                  <a:pt x="120792" y="109227"/>
                  <a:pt x="124392" y="105693"/>
                </a:cubicBezTo>
                <a:cubicBezTo>
                  <a:pt x="127992" y="102160"/>
                  <a:pt x="130825" y="97994"/>
                  <a:pt x="132892" y="93194"/>
                </a:cubicBezTo>
                <a:cubicBezTo>
                  <a:pt x="134958" y="88394"/>
                  <a:pt x="135992" y="83261"/>
                  <a:pt x="135992" y="77795"/>
                </a:cubicBezTo>
                <a:cubicBezTo>
                  <a:pt x="135992" y="72195"/>
                  <a:pt x="134958" y="66996"/>
                  <a:pt x="132892" y="62196"/>
                </a:cubicBezTo>
                <a:cubicBezTo>
                  <a:pt x="130825" y="57396"/>
                  <a:pt x="127992" y="53197"/>
                  <a:pt x="124392" y="49597"/>
                </a:cubicBezTo>
                <a:cubicBezTo>
                  <a:pt x="120792" y="45997"/>
                  <a:pt x="116593" y="43164"/>
                  <a:pt x="111793" y="41097"/>
                </a:cubicBezTo>
                <a:cubicBezTo>
                  <a:pt x="106993" y="39031"/>
                  <a:pt x="101860" y="37998"/>
                  <a:pt x="96394" y="37998"/>
                </a:cubicBezTo>
                <a:close/>
                <a:moveTo>
                  <a:pt x="1504624" y="7999"/>
                </a:moveTo>
                <a:lnTo>
                  <a:pt x="1536622" y="7999"/>
                </a:lnTo>
                <a:lnTo>
                  <a:pt x="1536622" y="255984"/>
                </a:lnTo>
                <a:lnTo>
                  <a:pt x="1504624" y="255984"/>
                </a:lnTo>
                <a:close/>
                <a:moveTo>
                  <a:pt x="0" y="7999"/>
                </a:moveTo>
                <a:lnTo>
                  <a:pt x="96394" y="7999"/>
                </a:lnTo>
                <a:cubicBezTo>
                  <a:pt x="106260" y="7999"/>
                  <a:pt x="115559" y="9766"/>
                  <a:pt x="124292" y="13299"/>
                </a:cubicBezTo>
                <a:cubicBezTo>
                  <a:pt x="133025" y="16832"/>
                  <a:pt x="140625" y="21732"/>
                  <a:pt x="147091" y="27998"/>
                </a:cubicBezTo>
                <a:cubicBezTo>
                  <a:pt x="153557" y="34264"/>
                  <a:pt x="158690" y="41631"/>
                  <a:pt x="162490" y="50097"/>
                </a:cubicBezTo>
                <a:cubicBezTo>
                  <a:pt x="166290" y="58563"/>
                  <a:pt x="168190" y="67796"/>
                  <a:pt x="168190" y="77795"/>
                </a:cubicBezTo>
                <a:cubicBezTo>
                  <a:pt x="168190" y="87795"/>
                  <a:pt x="166290" y="96994"/>
                  <a:pt x="162490" y="105393"/>
                </a:cubicBezTo>
                <a:cubicBezTo>
                  <a:pt x="158690" y="113793"/>
                  <a:pt x="153524" y="121126"/>
                  <a:pt x="146991" y="127392"/>
                </a:cubicBezTo>
                <a:cubicBezTo>
                  <a:pt x="149791" y="129525"/>
                  <a:pt x="152457" y="132125"/>
                  <a:pt x="154990" y="135192"/>
                </a:cubicBezTo>
                <a:cubicBezTo>
                  <a:pt x="157524" y="138258"/>
                  <a:pt x="159757" y="141891"/>
                  <a:pt x="161690" y="146091"/>
                </a:cubicBezTo>
                <a:cubicBezTo>
                  <a:pt x="163623" y="150291"/>
                  <a:pt x="165190" y="155190"/>
                  <a:pt x="166390" y="160790"/>
                </a:cubicBezTo>
                <a:cubicBezTo>
                  <a:pt x="167590" y="166390"/>
                  <a:pt x="168190" y="172723"/>
                  <a:pt x="168190" y="179789"/>
                </a:cubicBezTo>
                <a:lnTo>
                  <a:pt x="168190" y="255984"/>
                </a:lnTo>
                <a:lnTo>
                  <a:pt x="135992" y="255984"/>
                </a:lnTo>
                <a:lnTo>
                  <a:pt x="135992" y="179789"/>
                </a:lnTo>
                <a:cubicBezTo>
                  <a:pt x="135725" y="177256"/>
                  <a:pt x="135025" y="174156"/>
                  <a:pt x="133892" y="170489"/>
                </a:cubicBezTo>
                <a:cubicBezTo>
                  <a:pt x="132758" y="166823"/>
                  <a:pt x="130825" y="163257"/>
                  <a:pt x="128092" y="159790"/>
                </a:cubicBezTo>
                <a:cubicBezTo>
                  <a:pt x="125359" y="156324"/>
                  <a:pt x="121726" y="153357"/>
                  <a:pt x="117193" y="150891"/>
                </a:cubicBezTo>
                <a:cubicBezTo>
                  <a:pt x="112660" y="148424"/>
                  <a:pt x="106860" y="147191"/>
                  <a:pt x="99794" y="147191"/>
                </a:cubicBezTo>
                <a:lnTo>
                  <a:pt x="32198" y="147191"/>
                </a:lnTo>
                <a:lnTo>
                  <a:pt x="32198" y="255984"/>
                </a:lnTo>
                <a:lnTo>
                  <a:pt x="0" y="255984"/>
                </a:lnTo>
                <a:close/>
                <a:moveTo>
                  <a:pt x="2523474" y="0"/>
                </a:moveTo>
                <a:lnTo>
                  <a:pt x="2555872" y="0"/>
                </a:lnTo>
                <a:lnTo>
                  <a:pt x="2555872" y="69996"/>
                </a:lnTo>
                <a:lnTo>
                  <a:pt x="2588470" y="69996"/>
                </a:lnTo>
                <a:lnTo>
                  <a:pt x="2588470" y="99994"/>
                </a:lnTo>
                <a:lnTo>
                  <a:pt x="2555472" y="99994"/>
                </a:lnTo>
                <a:lnTo>
                  <a:pt x="2555472" y="255984"/>
                </a:lnTo>
                <a:lnTo>
                  <a:pt x="2523474" y="255984"/>
                </a:lnTo>
                <a:lnTo>
                  <a:pt x="2523474" y="99994"/>
                </a:lnTo>
                <a:lnTo>
                  <a:pt x="2490676" y="99994"/>
                </a:lnTo>
                <a:lnTo>
                  <a:pt x="2490676" y="69996"/>
                </a:lnTo>
                <a:lnTo>
                  <a:pt x="2523474" y="69996"/>
                </a:lnTo>
                <a:close/>
                <a:moveTo>
                  <a:pt x="1809099" y="0"/>
                </a:moveTo>
                <a:lnTo>
                  <a:pt x="1841497" y="0"/>
                </a:lnTo>
                <a:lnTo>
                  <a:pt x="1841497" y="69996"/>
                </a:lnTo>
                <a:lnTo>
                  <a:pt x="1874095" y="69996"/>
                </a:lnTo>
                <a:lnTo>
                  <a:pt x="1874095" y="99994"/>
                </a:lnTo>
                <a:lnTo>
                  <a:pt x="1841097" y="99994"/>
                </a:lnTo>
                <a:lnTo>
                  <a:pt x="1841097" y="255984"/>
                </a:lnTo>
                <a:lnTo>
                  <a:pt x="1809099" y="255984"/>
                </a:lnTo>
                <a:lnTo>
                  <a:pt x="1809099" y="99994"/>
                </a:lnTo>
                <a:lnTo>
                  <a:pt x="1776301" y="99994"/>
                </a:lnTo>
                <a:lnTo>
                  <a:pt x="1776301" y="69996"/>
                </a:lnTo>
                <a:lnTo>
                  <a:pt x="1809099" y="69996"/>
                </a:lnTo>
                <a:close/>
                <a:moveTo>
                  <a:pt x="1184425" y="0"/>
                </a:moveTo>
                <a:lnTo>
                  <a:pt x="1216423" y="0"/>
                </a:lnTo>
                <a:lnTo>
                  <a:pt x="1216423" y="83195"/>
                </a:lnTo>
                <a:cubicBezTo>
                  <a:pt x="1222423" y="78795"/>
                  <a:pt x="1229656" y="75162"/>
                  <a:pt x="1238122" y="72295"/>
                </a:cubicBezTo>
                <a:cubicBezTo>
                  <a:pt x="1246588" y="69429"/>
                  <a:pt x="1256687" y="67996"/>
                  <a:pt x="1268420" y="67996"/>
                </a:cubicBezTo>
                <a:cubicBezTo>
                  <a:pt x="1278553" y="67996"/>
                  <a:pt x="1287519" y="69096"/>
                  <a:pt x="1295319" y="71296"/>
                </a:cubicBezTo>
                <a:cubicBezTo>
                  <a:pt x="1303118" y="73495"/>
                  <a:pt x="1309951" y="76429"/>
                  <a:pt x="1315817" y="80095"/>
                </a:cubicBezTo>
                <a:cubicBezTo>
                  <a:pt x="1321684" y="83761"/>
                  <a:pt x="1326683" y="87894"/>
                  <a:pt x="1330816" y="92494"/>
                </a:cubicBezTo>
                <a:cubicBezTo>
                  <a:pt x="1334949" y="97094"/>
                  <a:pt x="1338349" y="101794"/>
                  <a:pt x="1341016" y="106593"/>
                </a:cubicBezTo>
                <a:cubicBezTo>
                  <a:pt x="1347415" y="117793"/>
                  <a:pt x="1351215" y="130592"/>
                  <a:pt x="1352415" y="144991"/>
                </a:cubicBezTo>
                <a:lnTo>
                  <a:pt x="1352415" y="255984"/>
                </a:lnTo>
                <a:lnTo>
                  <a:pt x="1320417" y="255984"/>
                </a:lnTo>
                <a:lnTo>
                  <a:pt x="1320417" y="144991"/>
                </a:lnTo>
                <a:cubicBezTo>
                  <a:pt x="1320417" y="139391"/>
                  <a:pt x="1319684" y="134458"/>
                  <a:pt x="1318217" y="130192"/>
                </a:cubicBezTo>
                <a:cubicBezTo>
                  <a:pt x="1316750" y="125926"/>
                  <a:pt x="1314784" y="122226"/>
                  <a:pt x="1312317" y="119093"/>
                </a:cubicBezTo>
                <a:cubicBezTo>
                  <a:pt x="1309851" y="115959"/>
                  <a:pt x="1307051" y="113326"/>
                  <a:pt x="1303918" y="111193"/>
                </a:cubicBezTo>
                <a:cubicBezTo>
                  <a:pt x="1300785" y="109060"/>
                  <a:pt x="1297618" y="107260"/>
                  <a:pt x="1294419" y="105793"/>
                </a:cubicBezTo>
                <a:cubicBezTo>
                  <a:pt x="1286819" y="102460"/>
                  <a:pt x="1278153" y="100594"/>
                  <a:pt x="1268420" y="100194"/>
                </a:cubicBezTo>
                <a:cubicBezTo>
                  <a:pt x="1258687" y="100594"/>
                  <a:pt x="1250021" y="102460"/>
                  <a:pt x="1242422" y="105793"/>
                </a:cubicBezTo>
                <a:cubicBezTo>
                  <a:pt x="1239222" y="107260"/>
                  <a:pt x="1236055" y="109060"/>
                  <a:pt x="1232922" y="111193"/>
                </a:cubicBezTo>
                <a:cubicBezTo>
                  <a:pt x="1229789" y="113326"/>
                  <a:pt x="1226989" y="115959"/>
                  <a:pt x="1224523" y="119093"/>
                </a:cubicBezTo>
                <a:cubicBezTo>
                  <a:pt x="1222056" y="122226"/>
                  <a:pt x="1220090" y="125926"/>
                  <a:pt x="1218623" y="130192"/>
                </a:cubicBezTo>
                <a:cubicBezTo>
                  <a:pt x="1217156" y="134458"/>
                  <a:pt x="1216423" y="139391"/>
                  <a:pt x="1216423" y="144991"/>
                </a:cubicBezTo>
                <a:lnTo>
                  <a:pt x="1216423" y="255984"/>
                </a:lnTo>
                <a:lnTo>
                  <a:pt x="1184425" y="25598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supermarket" charset="0"/>
              <a:ea typeface="supermarket" charset="0"/>
              <a:cs typeface="supermarket" charset="0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4113007" y="4387035"/>
            <a:ext cx="2733173" cy="331380"/>
          </a:xfrm>
          <a:custGeom>
            <a:avLst/>
            <a:gdLst/>
            <a:ahLst/>
            <a:cxnLst/>
            <a:rect l="l" t="t" r="r" b="b"/>
            <a:pathLst>
              <a:path w="2733173" h="331380">
                <a:moveTo>
                  <a:pt x="2710574" y="188989"/>
                </a:moveTo>
                <a:cubicBezTo>
                  <a:pt x="2713507" y="188989"/>
                  <a:pt x="2716307" y="189555"/>
                  <a:pt x="2718973" y="190688"/>
                </a:cubicBezTo>
                <a:cubicBezTo>
                  <a:pt x="2721640" y="191822"/>
                  <a:pt x="2723940" y="193355"/>
                  <a:pt x="2725873" y="195288"/>
                </a:cubicBezTo>
                <a:cubicBezTo>
                  <a:pt x="2727806" y="197221"/>
                  <a:pt x="2729339" y="199521"/>
                  <a:pt x="2730473" y="202188"/>
                </a:cubicBezTo>
                <a:cubicBezTo>
                  <a:pt x="2731606" y="204854"/>
                  <a:pt x="2732173" y="207654"/>
                  <a:pt x="2732173" y="210587"/>
                </a:cubicBezTo>
                <a:cubicBezTo>
                  <a:pt x="2732173" y="213520"/>
                  <a:pt x="2731606" y="216287"/>
                  <a:pt x="2730473" y="218887"/>
                </a:cubicBezTo>
                <a:cubicBezTo>
                  <a:pt x="2729339" y="221487"/>
                  <a:pt x="2727806" y="223786"/>
                  <a:pt x="2725873" y="225786"/>
                </a:cubicBezTo>
                <a:cubicBezTo>
                  <a:pt x="2723940" y="227786"/>
                  <a:pt x="2721640" y="229353"/>
                  <a:pt x="2718973" y="230486"/>
                </a:cubicBezTo>
                <a:cubicBezTo>
                  <a:pt x="2716307" y="231619"/>
                  <a:pt x="2713507" y="232186"/>
                  <a:pt x="2710574" y="232186"/>
                </a:cubicBezTo>
                <a:cubicBezTo>
                  <a:pt x="2707508" y="232186"/>
                  <a:pt x="2704674" y="231619"/>
                  <a:pt x="2702074" y="230486"/>
                </a:cubicBezTo>
                <a:cubicBezTo>
                  <a:pt x="2699475" y="229353"/>
                  <a:pt x="2697208" y="227786"/>
                  <a:pt x="2695275" y="225786"/>
                </a:cubicBezTo>
                <a:cubicBezTo>
                  <a:pt x="2693342" y="223786"/>
                  <a:pt x="2691809" y="221487"/>
                  <a:pt x="2690675" y="218887"/>
                </a:cubicBezTo>
                <a:cubicBezTo>
                  <a:pt x="2689542" y="216287"/>
                  <a:pt x="2688975" y="213520"/>
                  <a:pt x="2688975" y="210587"/>
                </a:cubicBezTo>
                <a:cubicBezTo>
                  <a:pt x="2688975" y="207654"/>
                  <a:pt x="2689542" y="204854"/>
                  <a:pt x="2690675" y="202188"/>
                </a:cubicBezTo>
                <a:cubicBezTo>
                  <a:pt x="2691809" y="199521"/>
                  <a:pt x="2693342" y="197221"/>
                  <a:pt x="2695275" y="195288"/>
                </a:cubicBezTo>
                <a:cubicBezTo>
                  <a:pt x="2697208" y="193355"/>
                  <a:pt x="2699475" y="191822"/>
                  <a:pt x="2702074" y="190688"/>
                </a:cubicBezTo>
                <a:cubicBezTo>
                  <a:pt x="2704674" y="189555"/>
                  <a:pt x="2707508" y="188989"/>
                  <a:pt x="2710574" y="188989"/>
                </a:cubicBezTo>
                <a:close/>
                <a:moveTo>
                  <a:pt x="2147446" y="103394"/>
                </a:moveTo>
                <a:cubicBezTo>
                  <a:pt x="2138779" y="103794"/>
                  <a:pt x="2130847" y="105394"/>
                  <a:pt x="2123647" y="108193"/>
                </a:cubicBezTo>
                <a:cubicBezTo>
                  <a:pt x="2120580" y="109393"/>
                  <a:pt x="2117547" y="110927"/>
                  <a:pt x="2114548" y="112793"/>
                </a:cubicBezTo>
                <a:cubicBezTo>
                  <a:pt x="2111548" y="114660"/>
                  <a:pt x="2108781" y="116926"/>
                  <a:pt x="2106248" y="119593"/>
                </a:cubicBezTo>
                <a:cubicBezTo>
                  <a:pt x="2103715" y="122259"/>
                  <a:pt x="2101515" y="125392"/>
                  <a:pt x="2099648" y="128992"/>
                </a:cubicBezTo>
                <a:cubicBezTo>
                  <a:pt x="2097782" y="132592"/>
                  <a:pt x="2096582" y="136792"/>
                  <a:pt x="2096049" y="141591"/>
                </a:cubicBezTo>
                <a:lnTo>
                  <a:pt x="2199042" y="141591"/>
                </a:lnTo>
                <a:cubicBezTo>
                  <a:pt x="2198376" y="136792"/>
                  <a:pt x="2197142" y="132592"/>
                  <a:pt x="2195343" y="128992"/>
                </a:cubicBezTo>
                <a:cubicBezTo>
                  <a:pt x="2193543" y="125392"/>
                  <a:pt x="2191376" y="122259"/>
                  <a:pt x="2188843" y="119593"/>
                </a:cubicBezTo>
                <a:cubicBezTo>
                  <a:pt x="2186310" y="116926"/>
                  <a:pt x="2183543" y="114660"/>
                  <a:pt x="2180544" y="112793"/>
                </a:cubicBezTo>
                <a:cubicBezTo>
                  <a:pt x="2177544" y="110927"/>
                  <a:pt x="2174511" y="109393"/>
                  <a:pt x="2171444" y="108193"/>
                </a:cubicBezTo>
                <a:cubicBezTo>
                  <a:pt x="2164245" y="105394"/>
                  <a:pt x="2156245" y="103794"/>
                  <a:pt x="2147446" y="103394"/>
                </a:cubicBezTo>
                <a:close/>
                <a:moveTo>
                  <a:pt x="1861896" y="103394"/>
                </a:moveTo>
                <a:cubicBezTo>
                  <a:pt x="1852029" y="103794"/>
                  <a:pt x="1843297" y="105660"/>
                  <a:pt x="1835697" y="108993"/>
                </a:cubicBezTo>
                <a:cubicBezTo>
                  <a:pt x="1832497" y="110460"/>
                  <a:pt x="1829331" y="112260"/>
                  <a:pt x="1826198" y="114393"/>
                </a:cubicBezTo>
                <a:cubicBezTo>
                  <a:pt x="1823065" y="116526"/>
                  <a:pt x="1820265" y="119193"/>
                  <a:pt x="1817798" y="122393"/>
                </a:cubicBezTo>
                <a:cubicBezTo>
                  <a:pt x="1815332" y="125592"/>
                  <a:pt x="1813365" y="129326"/>
                  <a:pt x="1811899" y="133592"/>
                </a:cubicBezTo>
                <a:cubicBezTo>
                  <a:pt x="1810432" y="137858"/>
                  <a:pt x="1809699" y="142791"/>
                  <a:pt x="1809699" y="148391"/>
                </a:cubicBezTo>
                <a:lnTo>
                  <a:pt x="1809699" y="184389"/>
                </a:lnTo>
                <a:cubicBezTo>
                  <a:pt x="1809699" y="190255"/>
                  <a:pt x="1810432" y="195455"/>
                  <a:pt x="1811899" y="199988"/>
                </a:cubicBezTo>
                <a:cubicBezTo>
                  <a:pt x="1813365" y="204521"/>
                  <a:pt x="1815332" y="208421"/>
                  <a:pt x="1817798" y="211687"/>
                </a:cubicBezTo>
                <a:cubicBezTo>
                  <a:pt x="1820265" y="214954"/>
                  <a:pt x="1823065" y="217720"/>
                  <a:pt x="1826198" y="219987"/>
                </a:cubicBezTo>
                <a:cubicBezTo>
                  <a:pt x="1829331" y="222253"/>
                  <a:pt x="1832497" y="224120"/>
                  <a:pt x="1835697" y="225586"/>
                </a:cubicBezTo>
                <a:cubicBezTo>
                  <a:pt x="1843297" y="229053"/>
                  <a:pt x="1852029" y="230986"/>
                  <a:pt x="1861896" y="231386"/>
                </a:cubicBezTo>
                <a:cubicBezTo>
                  <a:pt x="1871628" y="230986"/>
                  <a:pt x="1880294" y="229053"/>
                  <a:pt x="1887894" y="225586"/>
                </a:cubicBezTo>
                <a:cubicBezTo>
                  <a:pt x="1891094" y="224120"/>
                  <a:pt x="1894260" y="222253"/>
                  <a:pt x="1897393" y="219987"/>
                </a:cubicBezTo>
                <a:cubicBezTo>
                  <a:pt x="1900527" y="217720"/>
                  <a:pt x="1903326" y="214954"/>
                  <a:pt x="1905793" y="211687"/>
                </a:cubicBezTo>
                <a:cubicBezTo>
                  <a:pt x="1908259" y="208421"/>
                  <a:pt x="1910226" y="204521"/>
                  <a:pt x="1911693" y="199988"/>
                </a:cubicBezTo>
                <a:cubicBezTo>
                  <a:pt x="1913159" y="195455"/>
                  <a:pt x="1913892" y="190255"/>
                  <a:pt x="1913892" y="184389"/>
                </a:cubicBezTo>
                <a:lnTo>
                  <a:pt x="1913892" y="148391"/>
                </a:lnTo>
                <a:cubicBezTo>
                  <a:pt x="1913892" y="142791"/>
                  <a:pt x="1913159" y="137858"/>
                  <a:pt x="1911693" y="133592"/>
                </a:cubicBezTo>
                <a:cubicBezTo>
                  <a:pt x="1910226" y="129326"/>
                  <a:pt x="1908259" y="125592"/>
                  <a:pt x="1905793" y="122393"/>
                </a:cubicBezTo>
                <a:cubicBezTo>
                  <a:pt x="1903326" y="119193"/>
                  <a:pt x="1900527" y="116526"/>
                  <a:pt x="1897393" y="114393"/>
                </a:cubicBezTo>
                <a:cubicBezTo>
                  <a:pt x="1894260" y="112260"/>
                  <a:pt x="1891094" y="110460"/>
                  <a:pt x="1887894" y="108993"/>
                </a:cubicBezTo>
                <a:cubicBezTo>
                  <a:pt x="1880294" y="105660"/>
                  <a:pt x="1871628" y="103794"/>
                  <a:pt x="1861896" y="103394"/>
                </a:cubicBezTo>
                <a:close/>
                <a:moveTo>
                  <a:pt x="773646" y="103394"/>
                </a:moveTo>
                <a:cubicBezTo>
                  <a:pt x="763913" y="103794"/>
                  <a:pt x="755247" y="105660"/>
                  <a:pt x="747647" y="108993"/>
                </a:cubicBezTo>
                <a:cubicBezTo>
                  <a:pt x="744447" y="110460"/>
                  <a:pt x="741281" y="112260"/>
                  <a:pt x="738148" y="114393"/>
                </a:cubicBezTo>
                <a:cubicBezTo>
                  <a:pt x="735015" y="116526"/>
                  <a:pt x="732215" y="119193"/>
                  <a:pt x="729748" y="122393"/>
                </a:cubicBezTo>
                <a:cubicBezTo>
                  <a:pt x="727282" y="125592"/>
                  <a:pt x="725315" y="129326"/>
                  <a:pt x="723849" y="133592"/>
                </a:cubicBezTo>
                <a:cubicBezTo>
                  <a:pt x="722382" y="137858"/>
                  <a:pt x="721649" y="142791"/>
                  <a:pt x="721649" y="148391"/>
                </a:cubicBezTo>
                <a:lnTo>
                  <a:pt x="721649" y="184389"/>
                </a:lnTo>
                <a:cubicBezTo>
                  <a:pt x="721649" y="190255"/>
                  <a:pt x="722382" y="195455"/>
                  <a:pt x="723849" y="199988"/>
                </a:cubicBezTo>
                <a:cubicBezTo>
                  <a:pt x="725315" y="204521"/>
                  <a:pt x="727282" y="208421"/>
                  <a:pt x="729748" y="211687"/>
                </a:cubicBezTo>
                <a:cubicBezTo>
                  <a:pt x="732215" y="214954"/>
                  <a:pt x="735015" y="217720"/>
                  <a:pt x="738148" y="219987"/>
                </a:cubicBezTo>
                <a:cubicBezTo>
                  <a:pt x="741281" y="222253"/>
                  <a:pt x="744447" y="224120"/>
                  <a:pt x="747647" y="225586"/>
                </a:cubicBezTo>
                <a:cubicBezTo>
                  <a:pt x="755247" y="229053"/>
                  <a:pt x="763913" y="230986"/>
                  <a:pt x="773646" y="231386"/>
                </a:cubicBezTo>
                <a:cubicBezTo>
                  <a:pt x="783378" y="230986"/>
                  <a:pt x="792045" y="229053"/>
                  <a:pt x="799644" y="225586"/>
                </a:cubicBezTo>
                <a:cubicBezTo>
                  <a:pt x="802844" y="224120"/>
                  <a:pt x="806010" y="222253"/>
                  <a:pt x="809143" y="219987"/>
                </a:cubicBezTo>
                <a:cubicBezTo>
                  <a:pt x="812277" y="217720"/>
                  <a:pt x="815076" y="214954"/>
                  <a:pt x="817543" y="211687"/>
                </a:cubicBezTo>
                <a:cubicBezTo>
                  <a:pt x="820009" y="208421"/>
                  <a:pt x="821976" y="204521"/>
                  <a:pt x="823443" y="199988"/>
                </a:cubicBezTo>
                <a:cubicBezTo>
                  <a:pt x="824909" y="195455"/>
                  <a:pt x="825642" y="190255"/>
                  <a:pt x="825642" y="184389"/>
                </a:cubicBezTo>
                <a:lnTo>
                  <a:pt x="825642" y="148391"/>
                </a:lnTo>
                <a:cubicBezTo>
                  <a:pt x="825642" y="142791"/>
                  <a:pt x="824909" y="137858"/>
                  <a:pt x="823443" y="133592"/>
                </a:cubicBezTo>
                <a:cubicBezTo>
                  <a:pt x="821976" y="129326"/>
                  <a:pt x="820009" y="125592"/>
                  <a:pt x="817543" y="122393"/>
                </a:cubicBezTo>
                <a:cubicBezTo>
                  <a:pt x="815076" y="119193"/>
                  <a:pt x="812277" y="116526"/>
                  <a:pt x="809143" y="114393"/>
                </a:cubicBezTo>
                <a:cubicBezTo>
                  <a:pt x="806010" y="112260"/>
                  <a:pt x="802844" y="110460"/>
                  <a:pt x="799644" y="108993"/>
                </a:cubicBezTo>
                <a:cubicBezTo>
                  <a:pt x="792045" y="105660"/>
                  <a:pt x="783378" y="103794"/>
                  <a:pt x="773646" y="103394"/>
                </a:cubicBezTo>
                <a:close/>
                <a:moveTo>
                  <a:pt x="594870" y="103394"/>
                </a:moveTo>
                <a:cubicBezTo>
                  <a:pt x="586204" y="103794"/>
                  <a:pt x="578272" y="105394"/>
                  <a:pt x="571072" y="108193"/>
                </a:cubicBezTo>
                <a:cubicBezTo>
                  <a:pt x="568005" y="109393"/>
                  <a:pt x="564972" y="110927"/>
                  <a:pt x="561973" y="112793"/>
                </a:cubicBezTo>
                <a:cubicBezTo>
                  <a:pt x="558973" y="114660"/>
                  <a:pt x="556206" y="116926"/>
                  <a:pt x="553673" y="119593"/>
                </a:cubicBezTo>
                <a:cubicBezTo>
                  <a:pt x="551140" y="122259"/>
                  <a:pt x="548940" y="125392"/>
                  <a:pt x="547073" y="128992"/>
                </a:cubicBezTo>
                <a:cubicBezTo>
                  <a:pt x="545207" y="132592"/>
                  <a:pt x="544007" y="136792"/>
                  <a:pt x="543474" y="141591"/>
                </a:cubicBezTo>
                <a:lnTo>
                  <a:pt x="646467" y="141591"/>
                </a:lnTo>
                <a:cubicBezTo>
                  <a:pt x="645801" y="136792"/>
                  <a:pt x="644567" y="132592"/>
                  <a:pt x="642768" y="128992"/>
                </a:cubicBezTo>
                <a:cubicBezTo>
                  <a:pt x="640968" y="125392"/>
                  <a:pt x="638801" y="122259"/>
                  <a:pt x="636268" y="119593"/>
                </a:cubicBezTo>
                <a:cubicBezTo>
                  <a:pt x="633735" y="116926"/>
                  <a:pt x="630968" y="114660"/>
                  <a:pt x="627968" y="112793"/>
                </a:cubicBezTo>
                <a:cubicBezTo>
                  <a:pt x="624969" y="110927"/>
                  <a:pt x="621935" y="109393"/>
                  <a:pt x="618869" y="108193"/>
                </a:cubicBezTo>
                <a:cubicBezTo>
                  <a:pt x="611669" y="105394"/>
                  <a:pt x="603670" y="103794"/>
                  <a:pt x="594870" y="103394"/>
                </a:cubicBezTo>
                <a:close/>
                <a:moveTo>
                  <a:pt x="280545" y="103394"/>
                </a:moveTo>
                <a:cubicBezTo>
                  <a:pt x="271879" y="103794"/>
                  <a:pt x="263946" y="105394"/>
                  <a:pt x="256747" y="108193"/>
                </a:cubicBezTo>
                <a:cubicBezTo>
                  <a:pt x="253680" y="109393"/>
                  <a:pt x="250647" y="110927"/>
                  <a:pt x="247647" y="112793"/>
                </a:cubicBezTo>
                <a:cubicBezTo>
                  <a:pt x="244648" y="114660"/>
                  <a:pt x="241881" y="116926"/>
                  <a:pt x="239348" y="119593"/>
                </a:cubicBezTo>
                <a:cubicBezTo>
                  <a:pt x="236815" y="122259"/>
                  <a:pt x="234615" y="125392"/>
                  <a:pt x="232748" y="128992"/>
                </a:cubicBezTo>
                <a:cubicBezTo>
                  <a:pt x="230882" y="132592"/>
                  <a:pt x="229682" y="136792"/>
                  <a:pt x="229149" y="141591"/>
                </a:cubicBezTo>
                <a:lnTo>
                  <a:pt x="332142" y="141591"/>
                </a:lnTo>
                <a:cubicBezTo>
                  <a:pt x="331476" y="136792"/>
                  <a:pt x="330242" y="132592"/>
                  <a:pt x="328443" y="128992"/>
                </a:cubicBezTo>
                <a:cubicBezTo>
                  <a:pt x="326643" y="125392"/>
                  <a:pt x="324476" y="122259"/>
                  <a:pt x="321943" y="119593"/>
                </a:cubicBezTo>
                <a:cubicBezTo>
                  <a:pt x="319410" y="116926"/>
                  <a:pt x="316643" y="114660"/>
                  <a:pt x="313643" y="112793"/>
                </a:cubicBezTo>
                <a:cubicBezTo>
                  <a:pt x="310644" y="110927"/>
                  <a:pt x="307610" y="109393"/>
                  <a:pt x="304544" y="108193"/>
                </a:cubicBezTo>
                <a:cubicBezTo>
                  <a:pt x="297344" y="105394"/>
                  <a:pt x="289345" y="103794"/>
                  <a:pt x="280545" y="103394"/>
                </a:cubicBezTo>
                <a:close/>
                <a:moveTo>
                  <a:pt x="2009073" y="73396"/>
                </a:moveTo>
                <a:lnTo>
                  <a:pt x="2041071" y="73396"/>
                </a:lnTo>
                <a:lnTo>
                  <a:pt x="2041071" y="254385"/>
                </a:lnTo>
                <a:cubicBezTo>
                  <a:pt x="2039871" y="268917"/>
                  <a:pt x="2036071" y="281783"/>
                  <a:pt x="2029671" y="292982"/>
                </a:cubicBezTo>
                <a:cubicBezTo>
                  <a:pt x="2027005" y="297782"/>
                  <a:pt x="2023605" y="302482"/>
                  <a:pt x="2019472" y="307081"/>
                </a:cubicBezTo>
                <a:cubicBezTo>
                  <a:pt x="2015339" y="311681"/>
                  <a:pt x="2010339" y="315781"/>
                  <a:pt x="2004473" y="319381"/>
                </a:cubicBezTo>
                <a:cubicBezTo>
                  <a:pt x="1998607" y="322980"/>
                  <a:pt x="1991774" y="325880"/>
                  <a:pt x="1983974" y="328080"/>
                </a:cubicBezTo>
                <a:cubicBezTo>
                  <a:pt x="1976175" y="330280"/>
                  <a:pt x="1967208" y="331380"/>
                  <a:pt x="1957076" y="331380"/>
                </a:cubicBezTo>
                <a:lnTo>
                  <a:pt x="1957076" y="299382"/>
                </a:lnTo>
                <a:cubicBezTo>
                  <a:pt x="1966809" y="298982"/>
                  <a:pt x="1975475" y="297115"/>
                  <a:pt x="1983074" y="293782"/>
                </a:cubicBezTo>
                <a:cubicBezTo>
                  <a:pt x="1986274" y="292449"/>
                  <a:pt x="1989440" y="290682"/>
                  <a:pt x="1992574" y="288482"/>
                </a:cubicBezTo>
                <a:cubicBezTo>
                  <a:pt x="1995707" y="286283"/>
                  <a:pt x="1998507" y="283616"/>
                  <a:pt x="2000973" y="280483"/>
                </a:cubicBezTo>
                <a:cubicBezTo>
                  <a:pt x="2003440" y="277350"/>
                  <a:pt x="2005406" y="273617"/>
                  <a:pt x="2006873" y="269284"/>
                </a:cubicBezTo>
                <a:cubicBezTo>
                  <a:pt x="2008339" y="264951"/>
                  <a:pt x="2009073" y="259984"/>
                  <a:pt x="2009073" y="254385"/>
                </a:cubicBezTo>
                <a:close/>
                <a:moveTo>
                  <a:pt x="2608622" y="71396"/>
                </a:moveTo>
                <a:cubicBezTo>
                  <a:pt x="2614622" y="71396"/>
                  <a:pt x="2620155" y="72029"/>
                  <a:pt x="2625221" y="73296"/>
                </a:cubicBezTo>
                <a:cubicBezTo>
                  <a:pt x="2630287" y="74562"/>
                  <a:pt x="2635120" y="76262"/>
                  <a:pt x="2639720" y="78395"/>
                </a:cubicBezTo>
                <a:cubicBezTo>
                  <a:pt x="2644320" y="80528"/>
                  <a:pt x="2648886" y="82962"/>
                  <a:pt x="2653419" y="85695"/>
                </a:cubicBezTo>
                <a:cubicBezTo>
                  <a:pt x="2657952" y="88428"/>
                  <a:pt x="2662685" y="91261"/>
                  <a:pt x="2667618" y="94194"/>
                </a:cubicBezTo>
                <a:lnTo>
                  <a:pt x="2651619" y="118793"/>
                </a:lnTo>
                <a:cubicBezTo>
                  <a:pt x="2640820" y="111993"/>
                  <a:pt x="2631787" y="107127"/>
                  <a:pt x="2624521" y="104194"/>
                </a:cubicBezTo>
                <a:cubicBezTo>
                  <a:pt x="2617255" y="101261"/>
                  <a:pt x="2611955" y="99794"/>
                  <a:pt x="2608622" y="99794"/>
                </a:cubicBezTo>
                <a:cubicBezTo>
                  <a:pt x="2605556" y="99794"/>
                  <a:pt x="2602556" y="100294"/>
                  <a:pt x="2599623" y="101294"/>
                </a:cubicBezTo>
                <a:cubicBezTo>
                  <a:pt x="2596689" y="102294"/>
                  <a:pt x="2594123" y="103660"/>
                  <a:pt x="2591923" y="105394"/>
                </a:cubicBezTo>
                <a:cubicBezTo>
                  <a:pt x="2589723" y="107127"/>
                  <a:pt x="2587957" y="109260"/>
                  <a:pt x="2586623" y="111793"/>
                </a:cubicBezTo>
                <a:cubicBezTo>
                  <a:pt x="2585290" y="114326"/>
                  <a:pt x="2584623" y="117060"/>
                  <a:pt x="2584623" y="119993"/>
                </a:cubicBezTo>
                <a:cubicBezTo>
                  <a:pt x="2584623" y="124526"/>
                  <a:pt x="2585623" y="128526"/>
                  <a:pt x="2587623" y="131992"/>
                </a:cubicBezTo>
                <a:cubicBezTo>
                  <a:pt x="2589623" y="135458"/>
                  <a:pt x="2592223" y="138525"/>
                  <a:pt x="2595423" y="141191"/>
                </a:cubicBezTo>
                <a:cubicBezTo>
                  <a:pt x="2598623" y="143858"/>
                  <a:pt x="2602289" y="146291"/>
                  <a:pt x="2606422" y="148491"/>
                </a:cubicBezTo>
                <a:cubicBezTo>
                  <a:pt x="2610555" y="150691"/>
                  <a:pt x="2614822" y="152791"/>
                  <a:pt x="2619221" y="154791"/>
                </a:cubicBezTo>
                <a:cubicBezTo>
                  <a:pt x="2624554" y="157190"/>
                  <a:pt x="2630021" y="159957"/>
                  <a:pt x="2635620" y="163090"/>
                </a:cubicBezTo>
                <a:cubicBezTo>
                  <a:pt x="2641220" y="166223"/>
                  <a:pt x="2646286" y="169990"/>
                  <a:pt x="2650819" y="174389"/>
                </a:cubicBezTo>
                <a:cubicBezTo>
                  <a:pt x="2655353" y="178789"/>
                  <a:pt x="2659052" y="183989"/>
                  <a:pt x="2661919" y="189988"/>
                </a:cubicBezTo>
                <a:cubicBezTo>
                  <a:pt x="2664785" y="195988"/>
                  <a:pt x="2666219" y="203054"/>
                  <a:pt x="2666219" y="211187"/>
                </a:cubicBezTo>
                <a:lnTo>
                  <a:pt x="2666219" y="212187"/>
                </a:lnTo>
                <a:cubicBezTo>
                  <a:pt x="2666219" y="220720"/>
                  <a:pt x="2664685" y="228086"/>
                  <a:pt x="2661619" y="234286"/>
                </a:cubicBezTo>
                <a:cubicBezTo>
                  <a:pt x="2658552" y="240485"/>
                  <a:pt x="2654419" y="245585"/>
                  <a:pt x="2649220" y="249585"/>
                </a:cubicBezTo>
                <a:cubicBezTo>
                  <a:pt x="2644020" y="253585"/>
                  <a:pt x="2637920" y="256551"/>
                  <a:pt x="2630921" y="258484"/>
                </a:cubicBezTo>
                <a:cubicBezTo>
                  <a:pt x="2623921" y="260418"/>
                  <a:pt x="2616488" y="261384"/>
                  <a:pt x="2608622" y="261384"/>
                </a:cubicBezTo>
                <a:cubicBezTo>
                  <a:pt x="2599423" y="261384"/>
                  <a:pt x="2591223" y="260318"/>
                  <a:pt x="2584024" y="258184"/>
                </a:cubicBezTo>
                <a:cubicBezTo>
                  <a:pt x="2576824" y="256051"/>
                  <a:pt x="2570591" y="253585"/>
                  <a:pt x="2565325" y="250785"/>
                </a:cubicBezTo>
                <a:cubicBezTo>
                  <a:pt x="2560058" y="247985"/>
                  <a:pt x="2555792" y="245185"/>
                  <a:pt x="2552525" y="242385"/>
                </a:cubicBezTo>
                <a:cubicBezTo>
                  <a:pt x="2549259" y="239585"/>
                  <a:pt x="2546959" y="237452"/>
                  <a:pt x="2545626" y="235986"/>
                </a:cubicBezTo>
                <a:lnTo>
                  <a:pt x="2564825" y="217187"/>
                </a:lnTo>
                <a:cubicBezTo>
                  <a:pt x="2567225" y="219187"/>
                  <a:pt x="2570124" y="221187"/>
                  <a:pt x="2573524" y="223186"/>
                </a:cubicBezTo>
                <a:cubicBezTo>
                  <a:pt x="2576924" y="225186"/>
                  <a:pt x="2580557" y="226953"/>
                  <a:pt x="2584424" y="228486"/>
                </a:cubicBezTo>
                <a:cubicBezTo>
                  <a:pt x="2588290" y="230019"/>
                  <a:pt x="2592256" y="231286"/>
                  <a:pt x="2596323" y="232286"/>
                </a:cubicBezTo>
                <a:cubicBezTo>
                  <a:pt x="2600389" y="233286"/>
                  <a:pt x="2604422" y="233786"/>
                  <a:pt x="2608422" y="233786"/>
                </a:cubicBezTo>
                <a:cubicBezTo>
                  <a:pt x="2617222" y="233786"/>
                  <a:pt x="2624155" y="231786"/>
                  <a:pt x="2629221" y="227786"/>
                </a:cubicBezTo>
                <a:cubicBezTo>
                  <a:pt x="2634287" y="223786"/>
                  <a:pt x="2636820" y="218587"/>
                  <a:pt x="2636820" y="212187"/>
                </a:cubicBezTo>
                <a:cubicBezTo>
                  <a:pt x="2636820" y="208321"/>
                  <a:pt x="2635920" y="204854"/>
                  <a:pt x="2634120" y="201788"/>
                </a:cubicBezTo>
                <a:cubicBezTo>
                  <a:pt x="2632321" y="198721"/>
                  <a:pt x="2629954" y="195921"/>
                  <a:pt x="2627021" y="193388"/>
                </a:cubicBezTo>
                <a:cubicBezTo>
                  <a:pt x="2624088" y="190855"/>
                  <a:pt x="2620755" y="188622"/>
                  <a:pt x="2617022" y="186689"/>
                </a:cubicBezTo>
                <a:cubicBezTo>
                  <a:pt x="2613288" y="184755"/>
                  <a:pt x="2609422" y="182922"/>
                  <a:pt x="2605422" y="181189"/>
                </a:cubicBezTo>
                <a:cubicBezTo>
                  <a:pt x="2599823" y="178789"/>
                  <a:pt x="2594089" y="176056"/>
                  <a:pt x="2588223" y="172990"/>
                </a:cubicBezTo>
                <a:cubicBezTo>
                  <a:pt x="2582357" y="169923"/>
                  <a:pt x="2577024" y="166090"/>
                  <a:pt x="2572224" y="161490"/>
                </a:cubicBezTo>
                <a:cubicBezTo>
                  <a:pt x="2567425" y="156890"/>
                  <a:pt x="2563458" y="151258"/>
                  <a:pt x="2560325" y="144591"/>
                </a:cubicBezTo>
                <a:cubicBezTo>
                  <a:pt x="2557192" y="137925"/>
                  <a:pt x="2555625" y="129725"/>
                  <a:pt x="2555625" y="119993"/>
                </a:cubicBezTo>
                <a:cubicBezTo>
                  <a:pt x="2555625" y="111060"/>
                  <a:pt x="2557192" y="103494"/>
                  <a:pt x="2560325" y="97294"/>
                </a:cubicBezTo>
                <a:cubicBezTo>
                  <a:pt x="2563458" y="91095"/>
                  <a:pt x="2567525" y="86095"/>
                  <a:pt x="2572524" y="82295"/>
                </a:cubicBezTo>
                <a:cubicBezTo>
                  <a:pt x="2577524" y="78495"/>
                  <a:pt x="2583190" y="75729"/>
                  <a:pt x="2589523" y="73996"/>
                </a:cubicBezTo>
                <a:cubicBezTo>
                  <a:pt x="2595856" y="72262"/>
                  <a:pt x="2602222" y="71396"/>
                  <a:pt x="2608622" y="71396"/>
                </a:cubicBezTo>
                <a:close/>
                <a:moveTo>
                  <a:pt x="2328821" y="71396"/>
                </a:moveTo>
                <a:cubicBezTo>
                  <a:pt x="2339886" y="71396"/>
                  <a:pt x="2349552" y="72696"/>
                  <a:pt x="2357819" y="75295"/>
                </a:cubicBezTo>
                <a:cubicBezTo>
                  <a:pt x="2366085" y="77895"/>
                  <a:pt x="2373218" y="81262"/>
                  <a:pt x="2379217" y="85395"/>
                </a:cubicBezTo>
                <a:cubicBezTo>
                  <a:pt x="2385217" y="89528"/>
                  <a:pt x="2390217" y="94194"/>
                  <a:pt x="2394217" y="99394"/>
                </a:cubicBezTo>
                <a:cubicBezTo>
                  <a:pt x="2398216" y="104594"/>
                  <a:pt x="2401449" y="109793"/>
                  <a:pt x="2403916" y="114993"/>
                </a:cubicBezTo>
                <a:cubicBezTo>
                  <a:pt x="2406382" y="120193"/>
                  <a:pt x="2408216" y="125126"/>
                  <a:pt x="2409416" y="129792"/>
                </a:cubicBezTo>
                <a:cubicBezTo>
                  <a:pt x="2410616" y="134459"/>
                  <a:pt x="2411482" y="138392"/>
                  <a:pt x="2412015" y="141591"/>
                </a:cubicBezTo>
                <a:lnTo>
                  <a:pt x="2380417" y="141591"/>
                </a:lnTo>
                <a:cubicBezTo>
                  <a:pt x="2379751" y="136792"/>
                  <a:pt x="2378517" y="132592"/>
                  <a:pt x="2376718" y="128992"/>
                </a:cubicBezTo>
                <a:cubicBezTo>
                  <a:pt x="2374918" y="125392"/>
                  <a:pt x="2372718" y="122259"/>
                  <a:pt x="2370118" y="119593"/>
                </a:cubicBezTo>
                <a:cubicBezTo>
                  <a:pt x="2367518" y="116926"/>
                  <a:pt x="2364718" y="114660"/>
                  <a:pt x="2361718" y="112793"/>
                </a:cubicBezTo>
                <a:cubicBezTo>
                  <a:pt x="2358719" y="110927"/>
                  <a:pt x="2355685" y="109393"/>
                  <a:pt x="2352619" y="108193"/>
                </a:cubicBezTo>
                <a:cubicBezTo>
                  <a:pt x="2345419" y="105394"/>
                  <a:pt x="2337487" y="103794"/>
                  <a:pt x="2328821" y="103394"/>
                </a:cubicBezTo>
                <a:cubicBezTo>
                  <a:pt x="2319088" y="103794"/>
                  <a:pt x="2310422" y="105660"/>
                  <a:pt x="2302822" y="108993"/>
                </a:cubicBezTo>
                <a:cubicBezTo>
                  <a:pt x="2299622" y="110460"/>
                  <a:pt x="2296456" y="112260"/>
                  <a:pt x="2293323" y="114393"/>
                </a:cubicBezTo>
                <a:cubicBezTo>
                  <a:pt x="2290190" y="116526"/>
                  <a:pt x="2287390" y="119193"/>
                  <a:pt x="2284923" y="122393"/>
                </a:cubicBezTo>
                <a:cubicBezTo>
                  <a:pt x="2282457" y="125592"/>
                  <a:pt x="2280490" y="129326"/>
                  <a:pt x="2279024" y="133592"/>
                </a:cubicBezTo>
                <a:cubicBezTo>
                  <a:pt x="2277557" y="137858"/>
                  <a:pt x="2276824" y="142791"/>
                  <a:pt x="2276824" y="148391"/>
                </a:cubicBezTo>
                <a:lnTo>
                  <a:pt x="2276824" y="184389"/>
                </a:lnTo>
                <a:cubicBezTo>
                  <a:pt x="2276824" y="190255"/>
                  <a:pt x="2277557" y="195455"/>
                  <a:pt x="2279024" y="199988"/>
                </a:cubicBezTo>
                <a:cubicBezTo>
                  <a:pt x="2280490" y="204521"/>
                  <a:pt x="2282457" y="208421"/>
                  <a:pt x="2284923" y="211687"/>
                </a:cubicBezTo>
                <a:cubicBezTo>
                  <a:pt x="2287390" y="214954"/>
                  <a:pt x="2290190" y="217720"/>
                  <a:pt x="2293323" y="219987"/>
                </a:cubicBezTo>
                <a:cubicBezTo>
                  <a:pt x="2296456" y="222253"/>
                  <a:pt x="2299622" y="224120"/>
                  <a:pt x="2302822" y="225586"/>
                </a:cubicBezTo>
                <a:cubicBezTo>
                  <a:pt x="2310422" y="229053"/>
                  <a:pt x="2319088" y="230986"/>
                  <a:pt x="2328821" y="231386"/>
                </a:cubicBezTo>
                <a:cubicBezTo>
                  <a:pt x="2337487" y="230986"/>
                  <a:pt x="2345486" y="229319"/>
                  <a:pt x="2352819" y="226386"/>
                </a:cubicBezTo>
                <a:cubicBezTo>
                  <a:pt x="2355885" y="225186"/>
                  <a:pt x="2358919" y="223620"/>
                  <a:pt x="2361918" y="221687"/>
                </a:cubicBezTo>
                <a:cubicBezTo>
                  <a:pt x="2364918" y="219753"/>
                  <a:pt x="2367685" y="217387"/>
                  <a:pt x="2370218" y="214587"/>
                </a:cubicBezTo>
                <a:cubicBezTo>
                  <a:pt x="2372751" y="211787"/>
                  <a:pt x="2374918" y="208487"/>
                  <a:pt x="2376718" y="204688"/>
                </a:cubicBezTo>
                <a:cubicBezTo>
                  <a:pt x="2378517" y="200888"/>
                  <a:pt x="2379751" y="196455"/>
                  <a:pt x="2380417" y="191388"/>
                </a:cubicBezTo>
                <a:lnTo>
                  <a:pt x="2412015" y="191388"/>
                </a:lnTo>
                <a:cubicBezTo>
                  <a:pt x="2411615" y="194455"/>
                  <a:pt x="2410782" y="198355"/>
                  <a:pt x="2409516" y="203088"/>
                </a:cubicBezTo>
                <a:cubicBezTo>
                  <a:pt x="2408249" y="207821"/>
                  <a:pt x="2406382" y="212754"/>
                  <a:pt x="2403916" y="217887"/>
                </a:cubicBezTo>
                <a:cubicBezTo>
                  <a:pt x="2401449" y="223020"/>
                  <a:pt x="2398216" y="228186"/>
                  <a:pt x="2394217" y="233386"/>
                </a:cubicBezTo>
                <a:cubicBezTo>
                  <a:pt x="2390217" y="238585"/>
                  <a:pt x="2385217" y="243252"/>
                  <a:pt x="2379217" y="247385"/>
                </a:cubicBezTo>
                <a:cubicBezTo>
                  <a:pt x="2373218" y="251518"/>
                  <a:pt x="2366085" y="254885"/>
                  <a:pt x="2357819" y="257484"/>
                </a:cubicBezTo>
                <a:cubicBezTo>
                  <a:pt x="2349552" y="260084"/>
                  <a:pt x="2339886" y="261384"/>
                  <a:pt x="2328821" y="261384"/>
                </a:cubicBezTo>
                <a:cubicBezTo>
                  <a:pt x="2318554" y="261384"/>
                  <a:pt x="2309522" y="260284"/>
                  <a:pt x="2301722" y="258084"/>
                </a:cubicBezTo>
                <a:cubicBezTo>
                  <a:pt x="2293923" y="255884"/>
                  <a:pt x="2287090" y="252985"/>
                  <a:pt x="2281223" y="249385"/>
                </a:cubicBezTo>
                <a:cubicBezTo>
                  <a:pt x="2275357" y="245785"/>
                  <a:pt x="2270391" y="241685"/>
                  <a:pt x="2266324" y="237086"/>
                </a:cubicBezTo>
                <a:cubicBezTo>
                  <a:pt x="2262258" y="232486"/>
                  <a:pt x="2258891" y="227786"/>
                  <a:pt x="2256225" y="222986"/>
                </a:cubicBezTo>
                <a:cubicBezTo>
                  <a:pt x="2249825" y="211787"/>
                  <a:pt x="2246026" y="198921"/>
                  <a:pt x="2244826" y="184389"/>
                </a:cubicBezTo>
                <a:lnTo>
                  <a:pt x="2244826" y="148391"/>
                </a:lnTo>
                <a:cubicBezTo>
                  <a:pt x="2246026" y="133992"/>
                  <a:pt x="2249825" y="121193"/>
                  <a:pt x="2256225" y="109993"/>
                </a:cubicBezTo>
                <a:cubicBezTo>
                  <a:pt x="2258891" y="105194"/>
                  <a:pt x="2262258" y="100494"/>
                  <a:pt x="2266324" y="95894"/>
                </a:cubicBezTo>
                <a:cubicBezTo>
                  <a:pt x="2270391" y="91294"/>
                  <a:pt x="2275357" y="87161"/>
                  <a:pt x="2281223" y="83495"/>
                </a:cubicBezTo>
                <a:cubicBezTo>
                  <a:pt x="2287090" y="79829"/>
                  <a:pt x="2293923" y="76895"/>
                  <a:pt x="2301722" y="74696"/>
                </a:cubicBezTo>
                <a:cubicBezTo>
                  <a:pt x="2309522" y="72496"/>
                  <a:pt x="2318554" y="71396"/>
                  <a:pt x="2328821" y="71396"/>
                </a:cubicBezTo>
                <a:close/>
                <a:moveTo>
                  <a:pt x="2147446" y="71396"/>
                </a:moveTo>
                <a:cubicBezTo>
                  <a:pt x="2158512" y="71396"/>
                  <a:pt x="2168211" y="72696"/>
                  <a:pt x="2176544" y="75295"/>
                </a:cubicBezTo>
                <a:cubicBezTo>
                  <a:pt x="2184877" y="77895"/>
                  <a:pt x="2192043" y="81262"/>
                  <a:pt x="2198042" y="85395"/>
                </a:cubicBezTo>
                <a:cubicBezTo>
                  <a:pt x="2204042" y="89528"/>
                  <a:pt x="2209042" y="94194"/>
                  <a:pt x="2213042" y="99394"/>
                </a:cubicBezTo>
                <a:cubicBezTo>
                  <a:pt x="2217041" y="104594"/>
                  <a:pt x="2220274" y="109793"/>
                  <a:pt x="2222741" y="114993"/>
                </a:cubicBezTo>
                <a:cubicBezTo>
                  <a:pt x="2225207" y="120193"/>
                  <a:pt x="2227041" y="125126"/>
                  <a:pt x="2228241" y="129792"/>
                </a:cubicBezTo>
                <a:cubicBezTo>
                  <a:pt x="2229441" y="134459"/>
                  <a:pt x="2230307" y="138392"/>
                  <a:pt x="2230840" y="141591"/>
                </a:cubicBezTo>
                <a:lnTo>
                  <a:pt x="2230840" y="171590"/>
                </a:lnTo>
                <a:lnTo>
                  <a:pt x="2095449" y="171590"/>
                </a:lnTo>
                <a:lnTo>
                  <a:pt x="2095449" y="184389"/>
                </a:lnTo>
                <a:cubicBezTo>
                  <a:pt x="2095449" y="190255"/>
                  <a:pt x="2096182" y="195455"/>
                  <a:pt x="2097649" y="199988"/>
                </a:cubicBezTo>
                <a:cubicBezTo>
                  <a:pt x="2099115" y="204521"/>
                  <a:pt x="2101082" y="208421"/>
                  <a:pt x="2103548" y="211687"/>
                </a:cubicBezTo>
                <a:cubicBezTo>
                  <a:pt x="2106015" y="214954"/>
                  <a:pt x="2108815" y="217720"/>
                  <a:pt x="2111948" y="219987"/>
                </a:cubicBezTo>
                <a:cubicBezTo>
                  <a:pt x="2115081" y="222253"/>
                  <a:pt x="2118247" y="224120"/>
                  <a:pt x="2121447" y="225586"/>
                </a:cubicBezTo>
                <a:cubicBezTo>
                  <a:pt x="2129047" y="229053"/>
                  <a:pt x="2137713" y="230986"/>
                  <a:pt x="2147446" y="231386"/>
                </a:cubicBezTo>
                <a:cubicBezTo>
                  <a:pt x="2156112" y="230986"/>
                  <a:pt x="2164111" y="229319"/>
                  <a:pt x="2171444" y="226386"/>
                </a:cubicBezTo>
                <a:cubicBezTo>
                  <a:pt x="2174511" y="225186"/>
                  <a:pt x="2177544" y="223620"/>
                  <a:pt x="2180544" y="221687"/>
                </a:cubicBezTo>
                <a:cubicBezTo>
                  <a:pt x="2183543" y="219753"/>
                  <a:pt x="2186310" y="217387"/>
                  <a:pt x="2188843" y="214587"/>
                </a:cubicBezTo>
                <a:cubicBezTo>
                  <a:pt x="2191376" y="211787"/>
                  <a:pt x="2193543" y="208487"/>
                  <a:pt x="2195343" y="204688"/>
                </a:cubicBezTo>
                <a:cubicBezTo>
                  <a:pt x="2197142" y="200888"/>
                  <a:pt x="2198376" y="196455"/>
                  <a:pt x="2199042" y="191388"/>
                </a:cubicBezTo>
                <a:lnTo>
                  <a:pt x="2230840" y="191388"/>
                </a:lnTo>
                <a:cubicBezTo>
                  <a:pt x="2230307" y="194455"/>
                  <a:pt x="2229441" y="198355"/>
                  <a:pt x="2228241" y="203088"/>
                </a:cubicBezTo>
                <a:cubicBezTo>
                  <a:pt x="2227041" y="207821"/>
                  <a:pt x="2225207" y="212754"/>
                  <a:pt x="2222741" y="217887"/>
                </a:cubicBezTo>
                <a:cubicBezTo>
                  <a:pt x="2220274" y="223020"/>
                  <a:pt x="2217041" y="228186"/>
                  <a:pt x="2213042" y="233386"/>
                </a:cubicBezTo>
                <a:cubicBezTo>
                  <a:pt x="2209042" y="238585"/>
                  <a:pt x="2204042" y="243252"/>
                  <a:pt x="2198042" y="247385"/>
                </a:cubicBezTo>
                <a:cubicBezTo>
                  <a:pt x="2192043" y="251518"/>
                  <a:pt x="2184877" y="254885"/>
                  <a:pt x="2176544" y="257484"/>
                </a:cubicBezTo>
                <a:cubicBezTo>
                  <a:pt x="2168211" y="260084"/>
                  <a:pt x="2158512" y="261384"/>
                  <a:pt x="2147446" y="261384"/>
                </a:cubicBezTo>
                <a:cubicBezTo>
                  <a:pt x="2137313" y="261384"/>
                  <a:pt x="2128347" y="260284"/>
                  <a:pt x="2120547" y="258084"/>
                </a:cubicBezTo>
                <a:cubicBezTo>
                  <a:pt x="2112748" y="255884"/>
                  <a:pt x="2105915" y="252985"/>
                  <a:pt x="2100048" y="249385"/>
                </a:cubicBezTo>
                <a:cubicBezTo>
                  <a:pt x="2094182" y="245785"/>
                  <a:pt x="2089216" y="241685"/>
                  <a:pt x="2085149" y="237086"/>
                </a:cubicBezTo>
                <a:cubicBezTo>
                  <a:pt x="2081083" y="232486"/>
                  <a:pt x="2077717" y="227786"/>
                  <a:pt x="2075050" y="222986"/>
                </a:cubicBezTo>
                <a:cubicBezTo>
                  <a:pt x="2068650" y="211787"/>
                  <a:pt x="2064851" y="198921"/>
                  <a:pt x="2063651" y="184389"/>
                </a:cubicBezTo>
                <a:lnTo>
                  <a:pt x="2063651" y="148391"/>
                </a:lnTo>
                <a:cubicBezTo>
                  <a:pt x="2064851" y="133992"/>
                  <a:pt x="2068650" y="121193"/>
                  <a:pt x="2075050" y="109993"/>
                </a:cubicBezTo>
                <a:cubicBezTo>
                  <a:pt x="2077717" y="105194"/>
                  <a:pt x="2081083" y="100494"/>
                  <a:pt x="2085149" y="95894"/>
                </a:cubicBezTo>
                <a:cubicBezTo>
                  <a:pt x="2089216" y="91294"/>
                  <a:pt x="2094182" y="87161"/>
                  <a:pt x="2100048" y="83495"/>
                </a:cubicBezTo>
                <a:cubicBezTo>
                  <a:pt x="2105915" y="79829"/>
                  <a:pt x="2112748" y="76895"/>
                  <a:pt x="2120547" y="74696"/>
                </a:cubicBezTo>
                <a:cubicBezTo>
                  <a:pt x="2128347" y="72496"/>
                  <a:pt x="2137313" y="71396"/>
                  <a:pt x="2147446" y="71396"/>
                </a:cubicBezTo>
                <a:close/>
                <a:moveTo>
                  <a:pt x="1861896" y="71396"/>
                </a:moveTo>
                <a:cubicBezTo>
                  <a:pt x="1872028" y="71396"/>
                  <a:pt x="1880994" y="72496"/>
                  <a:pt x="1888794" y="74696"/>
                </a:cubicBezTo>
                <a:cubicBezTo>
                  <a:pt x="1896593" y="76895"/>
                  <a:pt x="1903426" y="79829"/>
                  <a:pt x="1909293" y="83495"/>
                </a:cubicBezTo>
                <a:cubicBezTo>
                  <a:pt x="1915159" y="87161"/>
                  <a:pt x="1920125" y="91294"/>
                  <a:pt x="1924192" y="95894"/>
                </a:cubicBezTo>
                <a:cubicBezTo>
                  <a:pt x="1928258" y="100494"/>
                  <a:pt x="1931625" y="105194"/>
                  <a:pt x="1934291" y="109993"/>
                </a:cubicBezTo>
                <a:cubicBezTo>
                  <a:pt x="1940691" y="121193"/>
                  <a:pt x="1944491" y="133992"/>
                  <a:pt x="1945690" y="148391"/>
                </a:cubicBezTo>
                <a:lnTo>
                  <a:pt x="1945690" y="184389"/>
                </a:lnTo>
                <a:cubicBezTo>
                  <a:pt x="1944491" y="198921"/>
                  <a:pt x="1940691" y="211787"/>
                  <a:pt x="1934291" y="222986"/>
                </a:cubicBezTo>
                <a:cubicBezTo>
                  <a:pt x="1931625" y="227786"/>
                  <a:pt x="1928258" y="232486"/>
                  <a:pt x="1924192" y="237086"/>
                </a:cubicBezTo>
                <a:cubicBezTo>
                  <a:pt x="1920125" y="241685"/>
                  <a:pt x="1915159" y="245785"/>
                  <a:pt x="1909293" y="249385"/>
                </a:cubicBezTo>
                <a:cubicBezTo>
                  <a:pt x="1903426" y="252985"/>
                  <a:pt x="1896593" y="255884"/>
                  <a:pt x="1888794" y="258084"/>
                </a:cubicBezTo>
                <a:cubicBezTo>
                  <a:pt x="1880994" y="260284"/>
                  <a:pt x="1872028" y="261384"/>
                  <a:pt x="1861896" y="261384"/>
                </a:cubicBezTo>
                <a:cubicBezTo>
                  <a:pt x="1851629" y="261384"/>
                  <a:pt x="1842597" y="260284"/>
                  <a:pt x="1834797" y="258084"/>
                </a:cubicBezTo>
                <a:cubicBezTo>
                  <a:pt x="1826998" y="255884"/>
                  <a:pt x="1820165" y="252985"/>
                  <a:pt x="1814298" y="249385"/>
                </a:cubicBezTo>
                <a:cubicBezTo>
                  <a:pt x="1808432" y="245785"/>
                  <a:pt x="1803466" y="241685"/>
                  <a:pt x="1799399" y="237086"/>
                </a:cubicBezTo>
                <a:cubicBezTo>
                  <a:pt x="1795333" y="232486"/>
                  <a:pt x="1791967" y="227786"/>
                  <a:pt x="1789300" y="222986"/>
                </a:cubicBezTo>
                <a:cubicBezTo>
                  <a:pt x="1782900" y="211787"/>
                  <a:pt x="1779101" y="198921"/>
                  <a:pt x="1777901" y="184389"/>
                </a:cubicBezTo>
                <a:lnTo>
                  <a:pt x="1777901" y="148391"/>
                </a:lnTo>
                <a:cubicBezTo>
                  <a:pt x="1779101" y="133992"/>
                  <a:pt x="1782900" y="121193"/>
                  <a:pt x="1789300" y="109993"/>
                </a:cubicBezTo>
                <a:cubicBezTo>
                  <a:pt x="1791967" y="105194"/>
                  <a:pt x="1795333" y="100494"/>
                  <a:pt x="1799399" y="95894"/>
                </a:cubicBezTo>
                <a:cubicBezTo>
                  <a:pt x="1803466" y="91294"/>
                  <a:pt x="1808432" y="87161"/>
                  <a:pt x="1814298" y="83495"/>
                </a:cubicBezTo>
                <a:cubicBezTo>
                  <a:pt x="1820165" y="79829"/>
                  <a:pt x="1826998" y="76895"/>
                  <a:pt x="1834797" y="74696"/>
                </a:cubicBezTo>
                <a:cubicBezTo>
                  <a:pt x="1842597" y="72496"/>
                  <a:pt x="1851629" y="71396"/>
                  <a:pt x="1861896" y="71396"/>
                </a:cubicBezTo>
                <a:close/>
                <a:moveTo>
                  <a:pt x="1761920" y="71396"/>
                </a:moveTo>
                <a:lnTo>
                  <a:pt x="1761920" y="101394"/>
                </a:lnTo>
                <a:cubicBezTo>
                  <a:pt x="1752187" y="101794"/>
                  <a:pt x="1743521" y="103727"/>
                  <a:pt x="1735922" y="107194"/>
                </a:cubicBezTo>
                <a:cubicBezTo>
                  <a:pt x="1732722" y="108660"/>
                  <a:pt x="1729555" y="110527"/>
                  <a:pt x="1726422" y="112793"/>
                </a:cubicBezTo>
                <a:cubicBezTo>
                  <a:pt x="1723289" y="115060"/>
                  <a:pt x="1720489" y="117860"/>
                  <a:pt x="1718023" y="121193"/>
                </a:cubicBezTo>
                <a:cubicBezTo>
                  <a:pt x="1715556" y="124526"/>
                  <a:pt x="1713590" y="128426"/>
                  <a:pt x="1712123" y="132892"/>
                </a:cubicBezTo>
                <a:cubicBezTo>
                  <a:pt x="1710657" y="137358"/>
                  <a:pt x="1709923" y="142525"/>
                  <a:pt x="1709923" y="148391"/>
                </a:cubicBezTo>
                <a:lnTo>
                  <a:pt x="1709923" y="259384"/>
                </a:lnTo>
                <a:lnTo>
                  <a:pt x="1677925" y="259384"/>
                </a:lnTo>
                <a:lnTo>
                  <a:pt x="1677925" y="73396"/>
                </a:lnTo>
                <a:lnTo>
                  <a:pt x="1709923" y="73396"/>
                </a:lnTo>
                <a:lnTo>
                  <a:pt x="1709923" y="86395"/>
                </a:lnTo>
                <a:cubicBezTo>
                  <a:pt x="1716056" y="81995"/>
                  <a:pt x="1723356" y="78395"/>
                  <a:pt x="1731822" y="75595"/>
                </a:cubicBezTo>
                <a:cubicBezTo>
                  <a:pt x="1740288" y="72796"/>
                  <a:pt x="1750321" y="71396"/>
                  <a:pt x="1761920" y="71396"/>
                </a:cubicBezTo>
                <a:close/>
                <a:moveTo>
                  <a:pt x="1071520" y="71396"/>
                </a:moveTo>
                <a:cubicBezTo>
                  <a:pt x="1082586" y="71396"/>
                  <a:pt x="1092252" y="72696"/>
                  <a:pt x="1100519" y="75295"/>
                </a:cubicBezTo>
                <a:cubicBezTo>
                  <a:pt x="1108785" y="77895"/>
                  <a:pt x="1115918" y="81262"/>
                  <a:pt x="1121917" y="85395"/>
                </a:cubicBezTo>
                <a:cubicBezTo>
                  <a:pt x="1127917" y="89528"/>
                  <a:pt x="1132917" y="94194"/>
                  <a:pt x="1136916" y="99394"/>
                </a:cubicBezTo>
                <a:cubicBezTo>
                  <a:pt x="1140916" y="104594"/>
                  <a:pt x="1144149" y="109793"/>
                  <a:pt x="1146616" y="114993"/>
                </a:cubicBezTo>
                <a:cubicBezTo>
                  <a:pt x="1149082" y="120193"/>
                  <a:pt x="1150916" y="125126"/>
                  <a:pt x="1152116" y="129792"/>
                </a:cubicBezTo>
                <a:cubicBezTo>
                  <a:pt x="1153315" y="134459"/>
                  <a:pt x="1154182" y="138392"/>
                  <a:pt x="1154715" y="141591"/>
                </a:cubicBezTo>
                <a:lnTo>
                  <a:pt x="1123117" y="141591"/>
                </a:lnTo>
                <a:cubicBezTo>
                  <a:pt x="1122451" y="136792"/>
                  <a:pt x="1121217" y="132592"/>
                  <a:pt x="1119418" y="128992"/>
                </a:cubicBezTo>
                <a:cubicBezTo>
                  <a:pt x="1117618" y="125392"/>
                  <a:pt x="1115418" y="122259"/>
                  <a:pt x="1112818" y="119593"/>
                </a:cubicBezTo>
                <a:cubicBezTo>
                  <a:pt x="1110218" y="116926"/>
                  <a:pt x="1107418" y="114660"/>
                  <a:pt x="1104418" y="112793"/>
                </a:cubicBezTo>
                <a:cubicBezTo>
                  <a:pt x="1101419" y="110927"/>
                  <a:pt x="1098385" y="109393"/>
                  <a:pt x="1095319" y="108193"/>
                </a:cubicBezTo>
                <a:cubicBezTo>
                  <a:pt x="1088119" y="105394"/>
                  <a:pt x="1080187" y="103794"/>
                  <a:pt x="1071520" y="103394"/>
                </a:cubicBezTo>
                <a:cubicBezTo>
                  <a:pt x="1061788" y="103794"/>
                  <a:pt x="1053121" y="105660"/>
                  <a:pt x="1045522" y="108993"/>
                </a:cubicBezTo>
                <a:cubicBezTo>
                  <a:pt x="1042322" y="110460"/>
                  <a:pt x="1039156" y="112260"/>
                  <a:pt x="1036023" y="114393"/>
                </a:cubicBezTo>
                <a:cubicBezTo>
                  <a:pt x="1032889" y="116526"/>
                  <a:pt x="1030090" y="119193"/>
                  <a:pt x="1027623" y="122393"/>
                </a:cubicBezTo>
                <a:cubicBezTo>
                  <a:pt x="1025157" y="125592"/>
                  <a:pt x="1023190" y="129326"/>
                  <a:pt x="1021723" y="133592"/>
                </a:cubicBezTo>
                <a:cubicBezTo>
                  <a:pt x="1020257" y="137858"/>
                  <a:pt x="1019524" y="142791"/>
                  <a:pt x="1019524" y="148391"/>
                </a:cubicBezTo>
                <a:lnTo>
                  <a:pt x="1019524" y="184389"/>
                </a:lnTo>
                <a:cubicBezTo>
                  <a:pt x="1019524" y="190255"/>
                  <a:pt x="1020257" y="195455"/>
                  <a:pt x="1021723" y="199988"/>
                </a:cubicBezTo>
                <a:cubicBezTo>
                  <a:pt x="1023190" y="204521"/>
                  <a:pt x="1025157" y="208421"/>
                  <a:pt x="1027623" y="211687"/>
                </a:cubicBezTo>
                <a:cubicBezTo>
                  <a:pt x="1030090" y="214954"/>
                  <a:pt x="1032889" y="217720"/>
                  <a:pt x="1036023" y="219987"/>
                </a:cubicBezTo>
                <a:cubicBezTo>
                  <a:pt x="1039156" y="222253"/>
                  <a:pt x="1042322" y="224120"/>
                  <a:pt x="1045522" y="225586"/>
                </a:cubicBezTo>
                <a:cubicBezTo>
                  <a:pt x="1053121" y="229053"/>
                  <a:pt x="1061788" y="230986"/>
                  <a:pt x="1071520" y="231386"/>
                </a:cubicBezTo>
                <a:cubicBezTo>
                  <a:pt x="1080187" y="230986"/>
                  <a:pt x="1088186" y="229319"/>
                  <a:pt x="1095519" y="226386"/>
                </a:cubicBezTo>
                <a:cubicBezTo>
                  <a:pt x="1098585" y="225186"/>
                  <a:pt x="1101619" y="223620"/>
                  <a:pt x="1104618" y="221687"/>
                </a:cubicBezTo>
                <a:cubicBezTo>
                  <a:pt x="1107618" y="219753"/>
                  <a:pt x="1110385" y="217387"/>
                  <a:pt x="1112918" y="214587"/>
                </a:cubicBezTo>
                <a:cubicBezTo>
                  <a:pt x="1115451" y="211787"/>
                  <a:pt x="1117618" y="208487"/>
                  <a:pt x="1119418" y="204688"/>
                </a:cubicBezTo>
                <a:cubicBezTo>
                  <a:pt x="1121217" y="200888"/>
                  <a:pt x="1122451" y="196455"/>
                  <a:pt x="1123117" y="191388"/>
                </a:cubicBezTo>
                <a:lnTo>
                  <a:pt x="1154715" y="191388"/>
                </a:lnTo>
                <a:cubicBezTo>
                  <a:pt x="1154315" y="194455"/>
                  <a:pt x="1153482" y="198355"/>
                  <a:pt x="1152216" y="203088"/>
                </a:cubicBezTo>
                <a:cubicBezTo>
                  <a:pt x="1150949" y="207821"/>
                  <a:pt x="1149082" y="212754"/>
                  <a:pt x="1146616" y="217887"/>
                </a:cubicBezTo>
                <a:cubicBezTo>
                  <a:pt x="1144149" y="223020"/>
                  <a:pt x="1140916" y="228186"/>
                  <a:pt x="1136916" y="233386"/>
                </a:cubicBezTo>
                <a:cubicBezTo>
                  <a:pt x="1132917" y="238585"/>
                  <a:pt x="1127917" y="243252"/>
                  <a:pt x="1121917" y="247385"/>
                </a:cubicBezTo>
                <a:cubicBezTo>
                  <a:pt x="1115918" y="251518"/>
                  <a:pt x="1108785" y="254885"/>
                  <a:pt x="1100519" y="257484"/>
                </a:cubicBezTo>
                <a:cubicBezTo>
                  <a:pt x="1092252" y="260084"/>
                  <a:pt x="1082586" y="261384"/>
                  <a:pt x="1071520" y="261384"/>
                </a:cubicBezTo>
                <a:cubicBezTo>
                  <a:pt x="1061254" y="261384"/>
                  <a:pt x="1052222" y="260284"/>
                  <a:pt x="1044422" y="258084"/>
                </a:cubicBezTo>
                <a:cubicBezTo>
                  <a:pt x="1036623" y="255884"/>
                  <a:pt x="1029790" y="252985"/>
                  <a:pt x="1023923" y="249385"/>
                </a:cubicBezTo>
                <a:cubicBezTo>
                  <a:pt x="1018057" y="245785"/>
                  <a:pt x="1013091" y="241685"/>
                  <a:pt x="1009024" y="237086"/>
                </a:cubicBezTo>
                <a:cubicBezTo>
                  <a:pt x="1004958" y="232486"/>
                  <a:pt x="1001591" y="227786"/>
                  <a:pt x="998925" y="222986"/>
                </a:cubicBezTo>
                <a:cubicBezTo>
                  <a:pt x="992525" y="211787"/>
                  <a:pt x="988725" y="198921"/>
                  <a:pt x="987526" y="184389"/>
                </a:cubicBezTo>
                <a:lnTo>
                  <a:pt x="987526" y="148391"/>
                </a:lnTo>
                <a:cubicBezTo>
                  <a:pt x="988725" y="133992"/>
                  <a:pt x="992525" y="121193"/>
                  <a:pt x="998925" y="109993"/>
                </a:cubicBezTo>
                <a:cubicBezTo>
                  <a:pt x="1001591" y="105194"/>
                  <a:pt x="1004958" y="100494"/>
                  <a:pt x="1009024" y="95894"/>
                </a:cubicBezTo>
                <a:cubicBezTo>
                  <a:pt x="1013091" y="91294"/>
                  <a:pt x="1018057" y="87161"/>
                  <a:pt x="1023923" y="83495"/>
                </a:cubicBezTo>
                <a:cubicBezTo>
                  <a:pt x="1029790" y="79829"/>
                  <a:pt x="1036623" y="76895"/>
                  <a:pt x="1044422" y="74696"/>
                </a:cubicBezTo>
                <a:cubicBezTo>
                  <a:pt x="1052222" y="72496"/>
                  <a:pt x="1061254" y="71396"/>
                  <a:pt x="1071520" y="71396"/>
                </a:cubicBezTo>
                <a:close/>
                <a:moveTo>
                  <a:pt x="971345" y="71396"/>
                </a:moveTo>
                <a:lnTo>
                  <a:pt x="971345" y="101394"/>
                </a:lnTo>
                <a:cubicBezTo>
                  <a:pt x="961613" y="101794"/>
                  <a:pt x="952946" y="103727"/>
                  <a:pt x="945347" y="107194"/>
                </a:cubicBezTo>
                <a:cubicBezTo>
                  <a:pt x="942147" y="108660"/>
                  <a:pt x="938980" y="110527"/>
                  <a:pt x="935847" y="112793"/>
                </a:cubicBezTo>
                <a:cubicBezTo>
                  <a:pt x="932714" y="115060"/>
                  <a:pt x="929914" y="117860"/>
                  <a:pt x="927448" y="121193"/>
                </a:cubicBezTo>
                <a:cubicBezTo>
                  <a:pt x="924981" y="124526"/>
                  <a:pt x="923015" y="128426"/>
                  <a:pt x="921548" y="132892"/>
                </a:cubicBezTo>
                <a:cubicBezTo>
                  <a:pt x="920082" y="137358"/>
                  <a:pt x="919348" y="142525"/>
                  <a:pt x="919348" y="148391"/>
                </a:cubicBezTo>
                <a:lnTo>
                  <a:pt x="919348" y="259384"/>
                </a:lnTo>
                <a:lnTo>
                  <a:pt x="887350" y="259384"/>
                </a:lnTo>
                <a:lnTo>
                  <a:pt x="887350" y="73396"/>
                </a:lnTo>
                <a:lnTo>
                  <a:pt x="919348" y="73396"/>
                </a:lnTo>
                <a:lnTo>
                  <a:pt x="919348" y="86395"/>
                </a:lnTo>
                <a:cubicBezTo>
                  <a:pt x="925481" y="81995"/>
                  <a:pt x="932781" y="78395"/>
                  <a:pt x="941247" y="75595"/>
                </a:cubicBezTo>
                <a:cubicBezTo>
                  <a:pt x="949713" y="72796"/>
                  <a:pt x="959746" y="71396"/>
                  <a:pt x="971345" y="71396"/>
                </a:cubicBezTo>
                <a:close/>
                <a:moveTo>
                  <a:pt x="773646" y="71396"/>
                </a:moveTo>
                <a:cubicBezTo>
                  <a:pt x="785245" y="71396"/>
                  <a:pt x="795278" y="72796"/>
                  <a:pt x="803744" y="75595"/>
                </a:cubicBezTo>
                <a:cubicBezTo>
                  <a:pt x="812210" y="78395"/>
                  <a:pt x="819509" y="81995"/>
                  <a:pt x="825642" y="86395"/>
                </a:cubicBezTo>
                <a:lnTo>
                  <a:pt x="825642" y="73396"/>
                </a:lnTo>
                <a:lnTo>
                  <a:pt x="857641" y="73396"/>
                </a:lnTo>
                <a:lnTo>
                  <a:pt x="857641" y="259384"/>
                </a:lnTo>
                <a:lnTo>
                  <a:pt x="825642" y="259384"/>
                </a:lnTo>
                <a:lnTo>
                  <a:pt x="825642" y="246385"/>
                </a:lnTo>
                <a:cubicBezTo>
                  <a:pt x="819509" y="250785"/>
                  <a:pt x="812210" y="254385"/>
                  <a:pt x="803744" y="257184"/>
                </a:cubicBezTo>
                <a:cubicBezTo>
                  <a:pt x="795278" y="259984"/>
                  <a:pt x="785245" y="261384"/>
                  <a:pt x="773646" y="261384"/>
                </a:cubicBezTo>
                <a:cubicBezTo>
                  <a:pt x="763380" y="261384"/>
                  <a:pt x="754347" y="260284"/>
                  <a:pt x="746547" y="258084"/>
                </a:cubicBezTo>
                <a:cubicBezTo>
                  <a:pt x="738748" y="255884"/>
                  <a:pt x="731915" y="252985"/>
                  <a:pt x="726049" y="249385"/>
                </a:cubicBezTo>
                <a:cubicBezTo>
                  <a:pt x="720182" y="245785"/>
                  <a:pt x="715216" y="241685"/>
                  <a:pt x="711149" y="237086"/>
                </a:cubicBezTo>
                <a:cubicBezTo>
                  <a:pt x="707083" y="232486"/>
                  <a:pt x="703717" y="227786"/>
                  <a:pt x="701050" y="222986"/>
                </a:cubicBezTo>
                <a:cubicBezTo>
                  <a:pt x="694650" y="211787"/>
                  <a:pt x="690851" y="198921"/>
                  <a:pt x="689651" y="184389"/>
                </a:cubicBezTo>
                <a:lnTo>
                  <a:pt x="689651" y="148391"/>
                </a:lnTo>
                <a:cubicBezTo>
                  <a:pt x="690851" y="133992"/>
                  <a:pt x="694650" y="121193"/>
                  <a:pt x="701050" y="109993"/>
                </a:cubicBezTo>
                <a:cubicBezTo>
                  <a:pt x="703717" y="105194"/>
                  <a:pt x="707083" y="100494"/>
                  <a:pt x="711149" y="95894"/>
                </a:cubicBezTo>
                <a:cubicBezTo>
                  <a:pt x="715216" y="91294"/>
                  <a:pt x="720182" y="87161"/>
                  <a:pt x="726049" y="83495"/>
                </a:cubicBezTo>
                <a:cubicBezTo>
                  <a:pt x="731915" y="79829"/>
                  <a:pt x="738748" y="76895"/>
                  <a:pt x="746547" y="74696"/>
                </a:cubicBezTo>
                <a:cubicBezTo>
                  <a:pt x="754347" y="72496"/>
                  <a:pt x="763380" y="71396"/>
                  <a:pt x="773646" y="71396"/>
                </a:cubicBezTo>
                <a:close/>
                <a:moveTo>
                  <a:pt x="594870" y="71396"/>
                </a:moveTo>
                <a:cubicBezTo>
                  <a:pt x="605936" y="71396"/>
                  <a:pt x="615636" y="72696"/>
                  <a:pt x="623969" y="75295"/>
                </a:cubicBezTo>
                <a:cubicBezTo>
                  <a:pt x="632302" y="77895"/>
                  <a:pt x="639468" y="81262"/>
                  <a:pt x="645467" y="85395"/>
                </a:cubicBezTo>
                <a:cubicBezTo>
                  <a:pt x="651467" y="89528"/>
                  <a:pt x="656467" y="94194"/>
                  <a:pt x="660466" y="99394"/>
                </a:cubicBezTo>
                <a:cubicBezTo>
                  <a:pt x="664466" y="104594"/>
                  <a:pt x="667699" y="109793"/>
                  <a:pt x="670166" y="114993"/>
                </a:cubicBezTo>
                <a:cubicBezTo>
                  <a:pt x="672632" y="120193"/>
                  <a:pt x="674466" y="125126"/>
                  <a:pt x="675665" y="129792"/>
                </a:cubicBezTo>
                <a:cubicBezTo>
                  <a:pt x="676865" y="134459"/>
                  <a:pt x="677732" y="138392"/>
                  <a:pt x="678265" y="141591"/>
                </a:cubicBezTo>
                <a:lnTo>
                  <a:pt x="678265" y="171590"/>
                </a:lnTo>
                <a:lnTo>
                  <a:pt x="542874" y="171590"/>
                </a:lnTo>
                <a:lnTo>
                  <a:pt x="542874" y="184389"/>
                </a:lnTo>
                <a:cubicBezTo>
                  <a:pt x="542874" y="190255"/>
                  <a:pt x="543607" y="195455"/>
                  <a:pt x="545074" y="199988"/>
                </a:cubicBezTo>
                <a:cubicBezTo>
                  <a:pt x="546540" y="204521"/>
                  <a:pt x="548507" y="208421"/>
                  <a:pt x="550973" y="211687"/>
                </a:cubicBezTo>
                <a:cubicBezTo>
                  <a:pt x="553440" y="214954"/>
                  <a:pt x="556240" y="217720"/>
                  <a:pt x="559373" y="219987"/>
                </a:cubicBezTo>
                <a:cubicBezTo>
                  <a:pt x="562506" y="222253"/>
                  <a:pt x="565672" y="224120"/>
                  <a:pt x="568872" y="225586"/>
                </a:cubicBezTo>
                <a:cubicBezTo>
                  <a:pt x="576472" y="229053"/>
                  <a:pt x="585138" y="230986"/>
                  <a:pt x="594870" y="231386"/>
                </a:cubicBezTo>
                <a:cubicBezTo>
                  <a:pt x="603537" y="230986"/>
                  <a:pt x="611536" y="229319"/>
                  <a:pt x="618869" y="226386"/>
                </a:cubicBezTo>
                <a:cubicBezTo>
                  <a:pt x="621935" y="225186"/>
                  <a:pt x="624969" y="223620"/>
                  <a:pt x="627968" y="221687"/>
                </a:cubicBezTo>
                <a:cubicBezTo>
                  <a:pt x="630968" y="219753"/>
                  <a:pt x="633735" y="217387"/>
                  <a:pt x="636268" y="214587"/>
                </a:cubicBezTo>
                <a:cubicBezTo>
                  <a:pt x="638801" y="211787"/>
                  <a:pt x="640968" y="208487"/>
                  <a:pt x="642768" y="204688"/>
                </a:cubicBezTo>
                <a:cubicBezTo>
                  <a:pt x="644567" y="200888"/>
                  <a:pt x="645801" y="196455"/>
                  <a:pt x="646467" y="191388"/>
                </a:cubicBezTo>
                <a:lnTo>
                  <a:pt x="678265" y="191388"/>
                </a:lnTo>
                <a:cubicBezTo>
                  <a:pt x="677732" y="194455"/>
                  <a:pt x="676865" y="198355"/>
                  <a:pt x="675665" y="203088"/>
                </a:cubicBezTo>
                <a:cubicBezTo>
                  <a:pt x="674466" y="207821"/>
                  <a:pt x="672632" y="212754"/>
                  <a:pt x="670166" y="217887"/>
                </a:cubicBezTo>
                <a:cubicBezTo>
                  <a:pt x="667699" y="223020"/>
                  <a:pt x="664466" y="228186"/>
                  <a:pt x="660466" y="233386"/>
                </a:cubicBezTo>
                <a:cubicBezTo>
                  <a:pt x="656467" y="238585"/>
                  <a:pt x="651467" y="243252"/>
                  <a:pt x="645467" y="247385"/>
                </a:cubicBezTo>
                <a:cubicBezTo>
                  <a:pt x="639468" y="251518"/>
                  <a:pt x="632302" y="254885"/>
                  <a:pt x="623969" y="257484"/>
                </a:cubicBezTo>
                <a:cubicBezTo>
                  <a:pt x="615636" y="260084"/>
                  <a:pt x="605936" y="261384"/>
                  <a:pt x="594870" y="261384"/>
                </a:cubicBezTo>
                <a:cubicBezTo>
                  <a:pt x="584738" y="261384"/>
                  <a:pt x="575772" y="260284"/>
                  <a:pt x="567972" y="258084"/>
                </a:cubicBezTo>
                <a:cubicBezTo>
                  <a:pt x="560173" y="255884"/>
                  <a:pt x="553340" y="252985"/>
                  <a:pt x="547473" y="249385"/>
                </a:cubicBezTo>
                <a:cubicBezTo>
                  <a:pt x="541607" y="245785"/>
                  <a:pt x="536641" y="241685"/>
                  <a:pt x="532574" y="237086"/>
                </a:cubicBezTo>
                <a:cubicBezTo>
                  <a:pt x="528508" y="232486"/>
                  <a:pt x="525141" y="227786"/>
                  <a:pt x="522475" y="222986"/>
                </a:cubicBezTo>
                <a:cubicBezTo>
                  <a:pt x="516075" y="211787"/>
                  <a:pt x="512276" y="198921"/>
                  <a:pt x="511076" y="184389"/>
                </a:cubicBezTo>
                <a:lnTo>
                  <a:pt x="511076" y="148391"/>
                </a:lnTo>
                <a:cubicBezTo>
                  <a:pt x="512276" y="133992"/>
                  <a:pt x="516075" y="121193"/>
                  <a:pt x="522475" y="109993"/>
                </a:cubicBezTo>
                <a:cubicBezTo>
                  <a:pt x="525141" y="105194"/>
                  <a:pt x="528508" y="100494"/>
                  <a:pt x="532574" y="95894"/>
                </a:cubicBezTo>
                <a:cubicBezTo>
                  <a:pt x="536641" y="91294"/>
                  <a:pt x="541607" y="87161"/>
                  <a:pt x="547473" y="83495"/>
                </a:cubicBezTo>
                <a:cubicBezTo>
                  <a:pt x="553340" y="79829"/>
                  <a:pt x="560173" y="76895"/>
                  <a:pt x="567972" y="74696"/>
                </a:cubicBezTo>
                <a:cubicBezTo>
                  <a:pt x="575772" y="72496"/>
                  <a:pt x="584738" y="71396"/>
                  <a:pt x="594870" y="71396"/>
                </a:cubicBezTo>
                <a:close/>
                <a:moveTo>
                  <a:pt x="436922" y="71396"/>
                </a:moveTo>
                <a:cubicBezTo>
                  <a:pt x="442922" y="71396"/>
                  <a:pt x="448455" y="72029"/>
                  <a:pt x="453521" y="73296"/>
                </a:cubicBezTo>
                <a:cubicBezTo>
                  <a:pt x="458587" y="74562"/>
                  <a:pt x="463420" y="76262"/>
                  <a:pt x="468020" y="78395"/>
                </a:cubicBezTo>
                <a:cubicBezTo>
                  <a:pt x="472620" y="80528"/>
                  <a:pt x="477186" y="82962"/>
                  <a:pt x="481719" y="85695"/>
                </a:cubicBezTo>
                <a:cubicBezTo>
                  <a:pt x="486252" y="88428"/>
                  <a:pt x="490985" y="91261"/>
                  <a:pt x="495918" y="94194"/>
                </a:cubicBezTo>
                <a:lnTo>
                  <a:pt x="479919" y="118793"/>
                </a:lnTo>
                <a:cubicBezTo>
                  <a:pt x="469120" y="111993"/>
                  <a:pt x="460087" y="107127"/>
                  <a:pt x="452821" y="104194"/>
                </a:cubicBezTo>
                <a:cubicBezTo>
                  <a:pt x="445555" y="101261"/>
                  <a:pt x="440255" y="99794"/>
                  <a:pt x="436922" y="99794"/>
                </a:cubicBezTo>
                <a:cubicBezTo>
                  <a:pt x="433855" y="99794"/>
                  <a:pt x="430856" y="100294"/>
                  <a:pt x="427923" y="101294"/>
                </a:cubicBezTo>
                <a:cubicBezTo>
                  <a:pt x="424989" y="102294"/>
                  <a:pt x="422423" y="103660"/>
                  <a:pt x="420223" y="105394"/>
                </a:cubicBezTo>
                <a:cubicBezTo>
                  <a:pt x="418023" y="107127"/>
                  <a:pt x="416257" y="109260"/>
                  <a:pt x="414923" y="111793"/>
                </a:cubicBezTo>
                <a:cubicBezTo>
                  <a:pt x="413590" y="114326"/>
                  <a:pt x="412923" y="117060"/>
                  <a:pt x="412923" y="119993"/>
                </a:cubicBezTo>
                <a:cubicBezTo>
                  <a:pt x="412923" y="124526"/>
                  <a:pt x="413923" y="128526"/>
                  <a:pt x="415923" y="131992"/>
                </a:cubicBezTo>
                <a:cubicBezTo>
                  <a:pt x="417923" y="135458"/>
                  <a:pt x="420523" y="138525"/>
                  <a:pt x="423723" y="141191"/>
                </a:cubicBezTo>
                <a:cubicBezTo>
                  <a:pt x="426923" y="143858"/>
                  <a:pt x="430589" y="146291"/>
                  <a:pt x="434722" y="148491"/>
                </a:cubicBezTo>
                <a:cubicBezTo>
                  <a:pt x="438855" y="150691"/>
                  <a:pt x="443122" y="152791"/>
                  <a:pt x="447521" y="154791"/>
                </a:cubicBezTo>
                <a:cubicBezTo>
                  <a:pt x="452854" y="157190"/>
                  <a:pt x="458321" y="159957"/>
                  <a:pt x="463920" y="163090"/>
                </a:cubicBezTo>
                <a:cubicBezTo>
                  <a:pt x="469520" y="166223"/>
                  <a:pt x="474586" y="169990"/>
                  <a:pt x="479119" y="174389"/>
                </a:cubicBezTo>
                <a:cubicBezTo>
                  <a:pt x="483652" y="178789"/>
                  <a:pt x="487352" y="183989"/>
                  <a:pt x="490219" y="189988"/>
                </a:cubicBezTo>
                <a:cubicBezTo>
                  <a:pt x="493085" y="195988"/>
                  <a:pt x="494518" y="203054"/>
                  <a:pt x="494518" y="211187"/>
                </a:cubicBezTo>
                <a:lnTo>
                  <a:pt x="494518" y="212187"/>
                </a:lnTo>
                <a:cubicBezTo>
                  <a:pt x="494518" y="220720"/>
                  <a:pt x="492985" y="228086"/>
                  <a:pt x="489919" y="234286"/>
                </a:cubicBezTo>
                <a:cubicBezTo>
                  <a:pt x="486852" y="240485"/>
                  <a:pt x="482719" y="245585"/>
                  <a:pt x="477519" y="249585"/>
                </a:cubicBezTo>
                <a:cubicBezTo>
                  <a:pt x="472320" y="253585"/>
                  <a:pt x="466220" y="256551"/>
                  <a:pt x="459221" y="258484"/>
                </a:cubicBezTo>
                <a:cubicBezTo>
                  <a:pt x="452221" y="260418"/>
                  <a:pt x="444788" y="261384"/>
                  <a:pt x="436922" y="261384"/>
                </a:cubicBezTo>
                <a:cubicBezTo>
                  <a:pt x="427723" y="261384"/>
                  <a:pt x="419523" y="260318"/>
                  <a:pt x="412323" y="258184"/>
                </a:cubicBezTo>
                <a:cubicBezTo>
                  <a:pt x="405124" y="256051"/>
                  <a:pt x="398891" y="253585"/>
                  <a:pt x="393625" y="250785"/>
                </a:cubicBezTo>
                <a:cubicBezTo>
                  <a:pt x="388358" y="247985"/>
                  <a:pt x="384092" y="245185"/>
                  <a:pt x="380825" y="242385"/>
                </a:cubicBezTo>
                <a:cubicBezTo>
                  <a:pt x="377559" y="239585"/>
                  <a:pt x="375259" y="237452"/>
                  <a:pt x="373926" y="235986"/>
                </a:cubicBezTo>
                <a:lnTo>
                  <a:pt x="393125" y="217187"/>
                </a:lnTo>
                <a:cubicBezTo>
                  <a:pt x="395524" y="219187"/>
                  <a:pt x="398424" y="221187"/>
                  <a:pt x="401824" y="223186"/>
                </a:cubicBezTo>
                <a:cubicBezTo>
                  <a:pt x="405224" y="225186"/>
                  <a:pt x="408857" y="226953"/>
                  <a:pt x="412723" y="228486"/>
                </a:cubicBezTo>
                <a:cubicBezTo>
                  <a:pt x="416590" y="230019"/>
                  <a:pt x="420556" y="231286"/>
                  <a:pt x="424623" y="232286"/>
                </a:cubicBezTo>
                <a:cubicBezTo>
                  <a:pt x="428689" y="233286"/>
                  <a:pt x="432722" y="233786"/>
                  <a:pt x="436722" y="233786"/>
                </a:cubicBezTo>
                <a:cubicBezTo>
                  <a:pt x="445521" y="233786"/>
                  <a:pt x="452454" y="231786"/>
                  <a:pt x="457521" y="227786"/>
                </a:cubicBezTo>
                <a:cubicBezTo>
                  <a:pt x="462587" y="223786"/>
                  <a:pt x="465120" y="218587"/>
                  <a:pt x="465120" y="212187"/>
                </a:cubicBezTo>
                <a:cubicBezTo>
                  <a:pt x="465120" y="208321"/>
                  <a:pt x="464220" y="204854"/>
                  <a:pt x="462420" y="201788"/>
                </a:cubicBezTo>
                <a:cubicBezTo>
                  <a:pt x="460621" y="198721"/>
                  <a:pt x="458254" y="195921"/>
                  <a:pt x="455321" y="193388"/>
                </a:cubicBezTo>
                <a:cubicBezTo>
                  <a:pt x="452388" y="190855"/>
                  <a:pt x="449055" y="188622"/>
                  <a:pt x="445321" y="186689"/>
                </a:cubicBezTo>
                <a:cubicBezTo>
                  <a:pt x="441588" y="184755"/>
                  <a:pt x="437722" y="182922"/>
                  <a:pt x="433722" y="181189"/>
                </a:cubicBezTo>
                <a:cubicBezTo>
                  <a:pt x="428123" y="178789"/>
                  <a:pt x="422390" y="176056"/>
                  <a:pt x="416523" y="172990"/>
                </a:cubicBezTo>
                <a:cubicBezTo>
                  <a:pt x="410657" y="169923"/>
                  <a:pt x="405324" y="166090"/>
                  <a:pt x="400524" y="161490"/>
                </a:cubicBezTo>
                <a:cubicBezTo>
                  <a:pt x="395724" y="156890"/>
                  <a:pt x="391758" y="151258"/>
                  <a:pt x="388625" y="144591"/>
                </a:cubicBezTo>
                <a:cubicBezTo>
                  <a:pt x="385492" y="137925"/>
                  <a:pt x="383925" y="129725"/>
                  <a:pt x="383925" y="119993"/>
                </a:cubicBezTo>
                <a:cubicBezTo>
                  <a:pt x="383925" y="111060"/>
                  <a:pt x="385492" y="103494"/>
                  <a:pt x="388625" y="97294"/>
                </a:cubicBezTo>
                <a:cubicBezTo>
                  <a:pt x="391758" y="91095"/>
                  <a:pt x="395824" y="86095"/>
                  <a:pt x="400824" y="82295"/>
                </a:cubicBezTo>
                <a:cubicBezTo>
                  <a:pt x="405824" y="78495"/>
                  <a:pt x="411490" y="75729"/>
                  <a:pt x="417823" y="73996"/>
                </a:cubicBezTo>
                <a:cubicBezTo>
                  <a:pt x="424156" y="72262"/>
                  <a:pt x="430522" y="71396"/>
                  <a:pt x="436922" y="71396"/>
                </a:cubicBezTo>
                <a:close/>
                <a:moveTo>
                  <a:pt x="280545" y="71396"/>
                </a:moveTo>
                <a:cubicBezTo>
                  <a:pt x="291611" y="71396"/>
                  <a:pt x="301311" y="72696"/>
                  <a:pt x="309644" y="75295"/>
                </a:cubicBezTo>
                <a:cubicBezTo>
                  <a:pt x="317977" y="77895"/>
                  <a:pt x="325143" y="81262"/>
                  <a:pt x="331142" y="85395"/>
                </a:cubicBezTo>
                <a:cubicBezTo>
                  <a:pt x="337142" y="89528"/>
                  <a:pt x="342142" y="94194"/>
                  <a:pt x="346141" y="99394"/>
                </a:cubicBezTo>
                <a:cubicBezTo>
                  <a:pt x="350141" y="104594"/>
                  <a:pt x="353374" y="109793"/>
                  <a:pt x="355841" y="114993"/>
                </a:cubicBezTo>
                <a:cubicBezTo>
                  <a:pt x="358307" y="120193"/>
                  <a:pt x="360141" y="125126"/>
                  <a:pt x="361340" y="129792"/>
                </a:cubicBezTo>
                <a:cubicBezTo>
                  <a:pt x="362540" y="134459"/>
                  <a:pt x="363407" y="138392"/>
                  <a:pt x="363940" y="141591"/>
                </a:cubicBezTo>
                <a:lnTo>
                  <a:pt x="363940" y="171590"/>
                </a:lnTo>
                <a:lnTo>
                  <a:pt x="228549" y="171590"/>
                </a:lnTo>
                <a:lnTo>
                  <a:pt x="228549" y="184389"/>
                </a:lnTo>
                <a:cubicBezTo>
                  <a:pt x="228549" y="190255"/>
                  <a:pt x="229282" y="195455"/>
                  <a:pt x="230748" y="199988"/>
                </a:cubicBezTo>
                <a:cubicBezTo>
                  <a:pt x="232215" y="204521"/>
                  <a:pt x="234182" y="208421"/>
                  <a:pt x="236648" y="211687"/>
                </a:cubicBezTo>
                <a:cubicBezTo>
                  <a:pt x="239115" y="214954"/>
                  <a:pt x="241914" y="217720"/>
                  <a:pt x="245048" y="219987"/>
                </a:cubicBezTo>
                <a:cubicBezTo>
                  <a:pt x="248181" y="222253"/>
                  <a:pt x="251347" y="224120"/>
                  <a:pt x="254547" y="225586"/>
                </a:cubicBezTo>
                <a:cubicBezTo>
                  <a:pt x="262147" y="229053"/>
                  <a:pt x="270813" y="230986"/>
                  <a:pt x="280545" y="231386"/>
                </a:cubicBezTo>
                <a:cubicBezTo>
                  <a:pt x="289212" y="230986"/>
                  <a:pt x="297211" y="229319"/>
                  <a:pt x="304544" y="226386"/>
                </a:cubicBezTo>
                <a:cubicBezTo>
                  <a:pt x="307610" y="225186"/>
                  <a:pt x="310644" y="223620"/>
                  <a:pt x="313643" y="221687"/>
                </a:cubicBezTo>
                <a:cubicBezTo>
                  <a:pt x="316643" y="219753"/>
                  <a:pt x="319410" y="217387"/>
                  <a:pt x="321943" y="214587"/>
                </a:cubicBezTo>
                <a:cubicBezTo>
                  <a:pt x="324476" y="211787"/>
                  <a:pt x="326643" y="208487"/>
                  <a:pt x="328443" y="204688"/>
                </a:cubicBezTo>
                <a:cubicBezTo>
                  <a:pt x="330242" y="200888"/>
                  <a:pt x="331476" y="196455"/>
                  <a:pt x="332142" y="191388"/>
                </a:cubicBezTo>
                <a:lnTo>
                  <a:pt x="363940" y="191388"/>
                </a:lnTo>
                <a:cubicBezTo>
                  <a:pt x="363407" y="194455"/>
                  <a:pt x="362540" y="198355"/>
                  <a:pt x="361340" y="203088"/>
                </a:cubicBezTo>
                <a:cubicBezTo>
                  <a:pt x="360141" y="207821"/>
                  <a:pt x="358307" y="212754"/>
                  <a:pt x="355841" y="217887"/>
                </a:cubicBezTo>
                <a:cubicBezTo>
                  <a:pt x="353374" y="223020"/>
                  <a:pt x="350141" y="228186"/>
                  <a:pt x="346141" y="233386"/>
                </a:cubicBezTo>
                <a:cubicBezTo>
                  <a:pt x="342142" y="238585"/>
                  <a:pt x="337142" y="243252"/>
                  <a:pt x="331142" y="247385"/>
                </a:cubicBezTo>
                <a:cubicBezTo>
                  <a:pt x="325143" y="251518"/>
                  <a:pt x="317977" y="254885"/>
                  <a:pt x="309644" y="257484"/>
                </a:cubicBezTo>
                <a:cubicBezTo>
                  <a:pt x="301311" y="260084"/>
                  <a:pt x="291611" y="261384"/>
                  <a:pt x="280545" y="261384"/>
                </a:cubicBezTo>
                <a:cubicBezTo>
                  <a:pt x="270413" y="261384"/>
                  <a:pt x="261447" y="260284"/>
                  <a:pt x="253647" y="258084"/>
                </a:cubicBezTo>
                <a:cubicBezTo>
                  <a:pt x="245848" y="255884"/>
                  <a:pt x="239015" y="252985"/>
                  <a:pt x="233148" y="249385"/>
                </a:cubicBezTo>
                <a:cubicBezTo>
                  <a:pt x="227282" y="245785"/>
                  <a:pt x="222316" y="241685"/>
                  <a:pt x="218249" y="237086"/>
                </a:cubicBezTo>
                <a:cubicBezTo>
                  <a:pt x="214183" y="232486"/>
                  <a:pt x="210816" y="227786"/>
                  <a:pt x="208150" y="222986"/>
                </a:cubicBezTo>
                <a:cubicBezTo>
                  <a:pt x="201750" y="211787"/>
                  <a:pt x="197951" y="198921"/>
                  <a:pt x="196751" y="184389"/>
                </a:cubicBezTo>
                <a:lnTo>
                  <a:pt x="196751" y="148391"/>
                </a:lnTo>
                <a:cubicBezTo>
                  <a:pt x="197951" y="133992"/>
                  <a:pt x="201750" y="121193"/>
                  <a:pt x="208150" y="109993"/>
                </a:cubicBezTo>
                <a:cubicBezTo>
                  <a:pt x="210816" y="105194"/>
                  <a:pt x="214183" y="100494"/>
                  <a:pt x="218249" y="95894"/>
                </a:cubicBezTo>
                <a:cubicBezTo>
                  <a:pt x="222316" y="91294"/>
                  <a:pt x="227282" y="87161"/>
                  <a:pt x="233148" y="83495"/>
                </a:cubicBezTo>
                <a:cubicBezTo>
                  <a:pt x="239015" y="79829"/>
                  <a:pt x="245848" y="76895"/>
                  <a:pt x="253647" y="74696"/>
                </a:cubicBezTo>
                <a:cubicBezTo>
                  <a:pt x="261447" y="72496"/>
                  <a:pt x="270413" y="71396"/>
                  <a:pt x="280545" y="71396"/>
                </a:cubicBezTo>
                <a:close/>
                <a:moveTo>
                  <a:pt x="2711574" y="59396"/>
                </a:moveTo>
                <a:cubicBezTo>
                  <a:pt x="2714507" y="59396"/>
                  <a:pt x="2717274" y="59963"/>
                  <a:pt x="2719873" y="61096"/>
                </a:cubicBezTo>
                <a:cubicBezTo>
                  <a:pt x="2722473" y="62230"/>
                  <a:pt x="2724773" y="63763"/>
                  <a:pt x="2726773" y="65696"/>
                </a:cubicBezTo>
                <a:cubicBezTo>
                  <a:pt x="2728773" y="67629"/>
                  <a:pt x="2730339" y="69929"/>
                  <a:pt x="2731473" y="72596"/>
                </a:cubicBezTo>
                <a:cubicBezTo>
                  <a:pt x="2732606" y="75262"/>
                  <a:pt x="2733173" y="78062"/>
                  <a:pt x="2733173" y="80995"/>
                </a:cubicBezTo>
                <a:cubicBezTo>
                  <a:pt x="2733173" y="83928"/>
                  <a:pt x="2732606" y="86695"/>
                  <a:pt x="2731473" y="89295"/>
                </a:cubicBezTo>
                <a:cubicBezTo>
                  <a:pt x="2730339" y="91894"/>
                  <a:pt x="2728773" y="94194"/>
                  <a:pt x="2726773" y="96194"/>
                </a:cubicBezTo>
                <a:cubicBezTo>
                  <a:pt x="2724773" y="98194"/>
                  <a:pt x="2722473" y="99761"/>
                  <a:pt x="2719873" y="100894"/>
                </a:cubicBezTo>
                <a:cubicBezTo>
                  <a:pt x="2717274" y="102027"/>
                  <a:pt x="2714507" y="102594"/>
                  <a:pt x="2711574" y="102594"/>
                </a:cubicBezTo>
                <a:cubicBezTo>
                  <a:pt x="2708508" y="102594"/>
                  <a:pt x="2705674" y="102027"/>
                  <a:pt x="2703074" y="100894"/>
                </a:cubicBezTo>
                <a:cubicBezTo>
                  <a:pt x="2700475" y="99761"/>
                  <a:pt x="2698208" y="98194"/>
                  <a:pt x="2696275" y="96194"/>
                </a:cubicBezTo>
                <a:cubicBezTo>
                  <a:pt x="2694342" y="94194"/>
                  <a:pt x="2692808" y="91894"/>
                  <a:pt x="2691675" y="89295"/>
                </a:cubicBezTo>
                <a:cubicBezTo>
                  <a:pt x="2690542" y="86695"/>
                  <a:pt x="2689975" y="83928"/>
                  <a:pt x="2689975" y="80995"/>
                </a:cubicBezTo>
                <a:cubicBezTo>
                  <a:pt x="2689975" y="78062"/>
                  <a:pt x="2690542" y="75262"/>
                  <a:pt x="2691675" y="72596"/>
                </a:cubicBezTo>
                <a:cubicBezTo>
                  <a:pt x="2692808" y="69929"/>
                  <a:pt x="2694342" y="67629"/>
                  <a:pt x="2696275" y="65696"/>
                </a:cubicBezTo>
                <a:cubicBezTo>
                  <a:pt x="2698208" y="63763"/>
                  <a:pt x="2700475" y="62230"/>
                  <a:pt x="2703074" y="61096"/>
                </a:cubicBezTo>
                <a:cubicBezTo>
                  <a:pt x="2705674" y="59963"/>
                  <a:pt x="2708508" y="59396"/>
                  <a:pt x="2711574" y="59396"/>
                </a:cubicBezTo>
                <a:close/>
                <a:moveTo>
                  <a:pt x="1523423" y="41398"/>
                </a:moveTo>
                <a:lnTo>
                  <a:pt x="1523423" y="120593"/>
                </a:lnTo>
                <a:lnTo>
                  <a:pt x="1587619" y="120593"/>
                </a:lnTo>
                <a:cubicBezTo>
                  <a:pt x="1593086" y="120593"/>
                  <a:pt x="1598219" y="119559"/>
                  <a:pt x="1603018" y="117493"/>
                </a:cubicBezTo>
                <a:cubicBezTo>
                  <a:pt x="1607818" y="115426"/>
                  <a:pt x="1612018" y="112627"/>
                  <a:pt x="1615617" y="109093"/>
                </a:cubicBezTo>
                <a:cubicBezTo>
                  <a:pt x="1619217" y="105560"/>
                  <a:pt x="1622084" y="101394"/>
                  <a:pt x="1624217" y="96594"/>
                </a:cubicBezTo>
                <a:cubicBezTo>
                  <a:pt x="1626350" y="91794"/>
                  <a:pt x="1627417" y="86661"/>
                  <a:pt x="1627417" y="81195"/>
                </a:cubicBezTo>
                <a:cubicBezTo>
                  <a:pt x="1627417" y="75595"/>
                  <a:pt x="1626350" y="70396"/>
                  <a:pt x="1624217" y="65596"/>
                </a:cubicBezTo>
                <a:cubicBezTo>
                  <a:pt x="1622084" y="60796"/>
                  <a:pt x="1619217" y="56597"/>
                  <a:pt x="1615617" y="52997"/>
                </a:cubicBezTo>
                <a:cubicBezTo>
                  <a:pt x="1612018" y="49397"/>
                  <a:pt x="1607818" y="46564"/>
                  <a:pt x="1603018" y="44497"/>
                </a:cubicBezTo>
                <a:cubicBezTo>
                  <a:pt x="1598219" y="42431"/>
                  <a:pt x="1593086" y="41398"/>
                  <a:pt x="1587619" y="41398"/>
                </a:cubicBezTo>
                <a:close/>
                <a:moveTo>
                  <a:pt x="32198" y="41398"/>
                </a:moveTo>
                <a:lnTo>
                  <a:pt x="32198" y="120593"/>
                </a:lnTo>
                <a:lnTo>
                  <a:pt x="96394" y="120593"/>
                </a:lnTo>
                <a:cubicBezTo>
                  <a:pt x="101860" y="120593"/>
                  <a:pt x="106993" y="119559"/>
                  <a:pt x="111793" y="117493"/>
                </a:cubicBezTo>
                <a:cubicBezTo>
                  <a:pt x="116593" y="115426"/>
                  <a:pt x="120792" y="112627"/>
                  <a:pt x="124392" y="109093"/>
                </a:cubicBezTo>
                <a:cubicBezTo>
                  <a:pt x="127992" y="105560"/>
                  <a:pt x="130825" y="101394"/>
                  <a:pt x="132892" y="96594"/>
                </a:cubicBezTo>
                <a:cubicBezTo>
                  <a:pt x="134958" y="91794"/>
                  <a:pt x="135992" y="86661"/>
                  <a:pt x="135992" y="81195"/>
                </a:cubicBezTo>
                <a:cubicBezTo>
                  <a:pt x="135992" y="75595"/>
                  <a:pt x="134958" y="70396"/>
                  <a:pt x="132892" y="65596"/>
                </a:cubicBezTo>
                <a:cubicBezTo>
                  <a:pt x="130825" y="60796"/>
                  <a:pt x="127992" y="56597"/>
                  <a:pt x="124392" y="52997"/>
                </a:cubicBezTo>
                <a:cubicBezTo>
                  <a:pt x="120792" y="49397"/>
                  <a:pt x="116593" y="46564"/>
                  <a:pt x="111793" y="44497"/>
                </a:cubicBezTo>
                <a:cubicBezTo>
                  <a:pt x="106993" y="42431"/>
                  <a:pt x="101860" y="41398"/>
                  <a:pt x="96394" y="41398"/>
                </a:cubicBezTo>
                <a:close/>
                <a:moveTo>
                  <a:pt x="1491425" y="11399"/>
                </a:moveTo>
                <a:lnTo>
                  <a:pt x="1587619" y="11399"/>
                </a:lnTo>
                <a:cubicBezTo>
                  <a:pt x="1597619" y="11399"/>
                  <a:pt x="1606951" y="13166"/>
                  <a:pt x="1615617" y="16699"/>
                </a:cubicBezTo>
                <a:cubicBezTo>
                  <a:pt x="1624284" y="20232"/>
                  <a:pt x="1631883" y="25132"/>
                  <a:pt x="1638416" y="31398"/>
                </a:cubicBezTo>
                <a:cubicBezTo>
                  <a:pt x="1644949" y="37664"/>
                  <a:pt x="1650082" y="45031"/>
                  <a:pt x="1653815" y="53497"/>
                </a:cubicBezTo>
                <a:cubicBezTo>
                  <a:pt x="1657548" y="61963"/>
                  <a:pt x="1659415" y="71196"/>
                  <a:pt x="1659415" y="81195"/>
                </a:cubicBezTo>
                <a:cubicBezTo>
                  <a:pt x="1659415" y="91061"/>
                  <a:pt x="1657548" y="100227"/>
                  <a:pt x="1653815" y="108693"/>
                </a:cubicBezTo>
                <a:cubicBezTo>
                  <a:pt x="1650082" y="117160"/>
                  <a:pt x="1644949" y="124492"/>
                  <a:pt x="1638416" y="130692"/>
                </a:cubicBezTo>
                <a:cubicBezTo>
                  <a:pt x="1631883" y="136892"/>
                  <a:pt x="1624284" y="141758"/>
                  <a:pt x="1615617" y="145291"/>
                </a:cubicBezTo>
                <a:cubicBezTo>
                  <a:pt x="1606951" y="148824"/>
                  <a:pt x="1597619" y="150591"/>
                  <a:pt x="1587619" y="150591"/>
                </a:cubicBezTo>
                <a:lnTo>
                  <a:pt x="1523423" y="150591"/>
                </a:lnTo>
                <a:lnTo>
                  <a:pt x="1523423" y="259384"/>
                </a:lnTo>
                <a:lnTo>
                  <a:pt x="1491425" y="259384"/>
                </a:lnTo>
                <a:close/>
                <a:moveTo>
                  <a:pt x="0" y="11399"/>
                </a:moveTo>
                <a:lnTo>
                  <a:pt x="96394" y="11399"/>
                </a:lnTo>
                <a:cubicBezTo>
                  <a:pt x="106260" y="11399"/>
                  <a:pt x="115559" y="13166"/>
                  <a:pt x="124292" y="16699"/>
                </a:cubicBezTo>
                <a:cubicBezTo>
                  <a:pt x="133025" y="20232"/>
                  <a:pt x="140625" y="25132"/>
                  <a:pt x="147091" y="31398"/>
                </a:cubicBezTo>
                <a:cubicBezTo>
                  <a:pt x="153557" y="37664"/>
                  <a:pt x="158690" y="45031"/>
                  <a:pt x="162490" y="53497"/>
                </a:cubicBezTo>
                <a:cubicBezTo>
                  <a:pt x="166290" y="61963"/>
                  <a:pt x="168190" y="71196"/>
                  <a:pt x="168190" y="81195"/>
                </a:cubicBezTo>
                <a:cubicBezTo>
                  <a:pt x="168190" y="91195"/>
                  <a:pt x="166290" y="100394"/>
                  <a:pt x="162490" y="108793"/>
                </a:cubicBezTo>
                <a:cubicBezTo>
                  <a:pt x="158690" y="117193"/>
                  <a:pt x="153524" y="124526"/>
                  <a:pt x="146991" y="130792"/>
                </a:cubicBezTo>
                <a:cubicBezTo>
                  <a:pt x="149791" y="132925"/>
                  <a:pt x="152457" y="135525"/>
                  <a:pt x="154990" y="138592"/>
                </a:cubicBezTo>
                <a:cubicBezTo>
                  <a:pt x="157524" y="141658"/>
                  <a:pt x="159757" y="145291"/>
                  <a:pt x="161690" y="149491"/>
                </a:cubicBezTo>
                <a:cubicBezTo>
                  <a:pt x="163623" y="153691"/>
                  <a:pt x="165190" y="158590"/>
                  <a:pt x="166390" y="164190"/>
                </a:cubicBezTo>
                <a:cubicBezTo>
                  <a:pt x="167590" y="169790"/>
                  <a:pt x="168190" y="176123"/>
                  <a:pt x="168190" y="183189"/>
                </a:cubicBezTo>
                <a:lnTo>
                  <a:pt x="168190" y="259384"/>
                </a:lnTo>
                <a:lnTo>
                  <a:pt x="135992" y="259384"/>
                </a:lnTo>
                <a:lnTo>
                  <a:pt x="135992" y="183189"/>
                </a:lnTo>
                <a:cubicBezTo>
                  <a:pt x="135725" y="180656"/>
                  <a:pt x="135025" y="177556"/>
                  <a:pt x="133892" y="173889"/>
                </a:cubicBezTo>
                <a:cubicBezTo>
                  <a:pt x="132758" y="170223"/>
                  <a:pt x="130825" y="166657"/>
                  <a:pt x="128092" y="163190"/>
                </a:cubicBezTo>
                <a:cubicBezTo>
                  <a:pt x="125359" y="159724"/>
                  <a:pt x="121726" y="156757"/>
                  <a:pt x="117193" y="154291"/>
                </a:cubicBezTo>
                <a:cubicBezTo>
                  <a:pt x="112660" y="151824"/>
                  <a:pt x="106860" y="150591"/>
                  <a:pt x="99794" y="150591"/>
                </a:cubicBezTo>
                <a:lnTo>
                  <a:pt x="32198" y="150591"/>
                </a:lnTo>
                <a:lnTo>
                  <a:pt x="32198" y="259384"/>
                </a:lnTo>
                <a:lnTo>
                  <a:pt x="0" y="259384"/>
                </a:lnTo>
                <a:close/>
                <a:moveTo>
                  <a:pt x="2466324" y="3400"/>
                </a:moveTo>
                <a:lnTo>
                  <a:pt x="2498722" y="3400"/>
                </a:lnTo>
                <a:lnTo>
                  <a:pt x="2498722" y="73396"/>
                </a:lnTo>
                <a:lnTo>
                  <a:pt x="2531320" y="73396"/>
                </a:lnTo>
                <a:lnTo>
                  <a:pt x="2531320" y="103394"/>
                </a:lnTo>
                <a:lnTo>
                  <a:pt x="2498322" y="103394"/>
                </a:lnTo>
                <a:lnTo>
                  <a:pt x="2498322" y="259384"/>
                </a:lnTo>
                <a:lnTo>
                  <a:pt x="2466324" y="259384"/>
                </a:lnTo>
                <a:lnTo>
                  <a:pt x="2466324" y="103394"/>
                </a:lnTo>
                <a:lnTo>
                  <a:pt x="2433526" y="103394"/>
                </a:lnTo>
                <a:lnTo>
                  <a:pt x="2433526" y="73396"/>
                </a:lnTo>
                <a:lnTo>
                  <a:pt x="2466324" y="73396"/>
                </a:lnTo>
                <a:close/>
                <a:moveTo>
                  <a:pt x="1184425" y="3400"/>
                </a:moveTo>
                <a:lnTo>
                  <a:pt x="1216423" y="3400"/>
                </a:lnTo>
                <a:lnTo>
                  <a:pt x="1216423" y="86595"/>
                </a:lnTo>
                <a:cubicBezTo>
                  <a:pt x="1222423" y="82195"/>
                  <a:pt x="1229656" y="78562"/>
                  <a:pt x="1238122" y="75695"/>
                </a:cubicBezTo>
                <a:cubicBezTo>
                  <a:pt x="1246588" y="72829"/>
                  <a:pt x="1256687" y="71396"/>
                  <a:pt x="1268420" y="71396"/>
                </a:cubicBezTo>
                <a:cubicBezTo>
                  <a:pt x="1278553" y="71396"/>
                  <a:pt x="1287519" y="72496"/>
                  <a:pt x="1295319" y="74696"/>
                </a:cubicBezTo>
                <a:cubicBezTo>
                  <a:pt x="1303118" y="76895"/>
                  <a:pt x="1309951" y="79829"/>
                  <a:pt x="1315817" y="83495"/>
                </a:cubicBezTo>
                <a:cubicBezTo>
                  <a:pt x="1321684" y="87161"/>
                  <a:pt x="1326683" y="91294"/>
                  <a:pt x="1330816" y="95894"/>
                </a:cubicBezTo>
                <a:cubicBezTo>
                  <a:pt x="1334949" y="100494"/>
                  <a:pt x="1338349" y="105194"/>
                  <a:pt x="1341016" y="109993"/>
                </a:cubicBezTo>
                <a:cubicBezTo>
                  <a:pt x="1347415" y="121193"/>
                  <a:pt x="1351215" y="133992"/>
                  <a:pt x="1352415" y="148391"/>
                </a:cubicBezTo>
                <a:lnTo>
                  <a:pt x="1352415" y="259384"/>
                </a:lnTo>
                <a:lnTo>
                  <a:pt x="1320417" y="259384"/>
                </a:lnTo>
                <a:lnTo>
                  <a:pt x="1320417" y="148391"/>
                </a:lnTo>
                <a:cubicBezTo>
                  <a:pt x="1320417" y="142791"/>
                  <a:pt x="1319684" y="137858"/>
                  <a:pt x="1318217" y="133592"/>
                </a:cubicBezTo>
                <a:cubicBezTo>
                  <a:pt x="1316751" y="129326"/>
                  <a:pt x="1314784" y="125626"/>
                  <a:pt x="1312317" y="122493"/>
                </a:cubicBezTo>
                <a:cubicBezTo>
                  <a:pt x="1309851" y="119359"/>
                  <a:pt x="1307051" y="116726"/>
                  <a:pt x="1303918" y="114593"/>
                </a:cubicBezTo>
                <a:cubicBezTo>
                  <a:pt x="1300785" y="112460"/>
                  <a:pt x="1297618" y="110660"/>
                  <a:pt x="1294419" y="109193"/>
                </a:cubicBezTo>
                <a:cubicBezTo>
                  <a:pt x="1286819" y="105860"/>
                  <a:pt x="1278153" y="103994"/>
                  <a:pt x="1268420" y="103594"/>
                </a:cubicBezTo>
                <a:cubicBezTo>
                  <a:pt x="1258687" y="103994"/>
                  <a:pt x="1250021" y="105860"/>
                  <a:pt x="1242422" y="109193"/>
                </a:cubicBezTo>
                <a:cubicBezTo>
                  <a:pt x="1239222" y="110660"/>
                  <a:pt x="1236055" y="112460"/>
                  <a:pt x="1232922" y="114593"/>
                </a:cubicBezTo>
                <a:cubicBezTo>
                  <a:pt x="1229789" y="116726"/>
                  <a:pt x="1226989" y="119359"/>
                  <a:pt x="1224523" y="122493"/>
                </a:cubicBezTo>
                <a:cubicBezTo>
                  <a:pt x="1222056" y="125626"/>
                  <a:pt x="1220090" y="129326"/>
                  <a:pt x="1218623" y="133592"/>
                </a:cubicBezTo>
                <a:cubicBezTo>
                  <a:pt x="1217156" y="137858"/>
                  <a:pt x="1216423" y="142791"/>
                  <a:pt x="1216423" y="148391"/>
                </a:cubicBezTo>
                <a:lnTo>
                  <a:pt x="1216423" y="259384"/>
                </a:lnTo>
                <a:lnTo>
                  <a:pt x="1184425" y="259384"/>
                </a:lnTo>
                <a:close/>
                <a:moveTo>
                  <a:pt x="2023672" y="0"/>
                </a:moveTo>
                <a:cubicBezTo>
                  <a:pt x="2026605" y="0"/>
                  <a:pt x="2029405" y="567"/>
                  <a:pt x="2032071" y="1700"/>
                </a:cubicBezTo>
                <a:cubicBezTo>
                  <a:pt x="2034738" y="2833"/>
                  <a:pt x="2037038" y="4366"/>
                  <a:pt x="2038971" y="6300"/>
                </a:cubicBezTo>
                <a:cubicBezTo>
                  <a:pt x="2040904" y="8233"/>
                  <a:pt x="2042437" y="10499"/>
                  <a:pt x="2043570" y="13099"/>
                </a:cubicBezTo>
                <a:cubicBezTo>
                  <a:pt x="2044704" y="15699"/>
                  <a:pt x="2045270" y="18532"/>
                  <a:pt x="2045270" y="21599"/>
                </a:cubicBezTo>
                <a:cubicBezTo>
                  <a:pt x="2045270" y="24532"/>
                  <a:pt x="2044704" y="27298"/>
                  <a:pt x="2043570" y="29898"/>
                </a:cubicBezTo>
                <a:cubicBezTo>
                  <a:pt x="2042437" y="32498"/>
                  <a:pt x="2040904" y="34765"/>
                  <a:pt x="2038971" y="36698"/>
                </a:cubicBezTo>
                <a:cubicBezTo>
                  <a:pt x="2037038" y="38631"/>
                  <a:pt x="2034738" y="40164"/>
                  <a:pt x="2032071" y="41298"/>
                </a:cubicBezTo>
                <a:cubicBezTo>
                  <a:pt x="2029405" y="42431"/>
                  <a:pt x="2026605" y="42997"/>
                  <a:pt x="2023672" y="42997"/>
                </a:cubicBezTo>
                <a:cubicBezTo>
                  <a:pt x="2020605" y="42997"/>
                  <a:pt x="2017772" y="42431"/>
                  <a:pt x="2015172" y="41298"/>
                </a:cubicBezTo>
                <a:cubicBezTo>
                  <a:pt x="2012572" y="40164"/>
                  <a:pt x="2010339" y="38631"/>
                  <a:pt x="2008473" y="36698"/>
                </a:cubicBezTo>
                <a:cubicBezTo>
                  <a:pt x="2006606" y="34765"/>
                  <a:pt x="2005106" y="32498"/>
                  <a:pt x="2003973" y="29898"/>
                </a:cubicBezTo>
                <a:cubicBezTo>
                  <a:pt x="2002840" y="27298"/>
                  <a:pt x="2002273" y="24532"/>
                  <a:pt x="2002273" y="21599"/>
                </a:cubicBezTo>
                <a:cubicBezTo>
                  <a:pt x="2002273" y="18532"/>
                  <a:pt x="2002840" y="15699"/>
                  <a:pt x="2003973" y="13099"/>
                </a:cubicBezTo>
                <a:cubicBezTo>
                  <a:pt x="2005106" y="10499"/>
                  <a:pt x="2006606" y="8233"/>
                  <a:pt x="2008473" y="6300"/>
                </a:cubicBezTo>
                <a:cubicBezTo>
                  <a:pt x="2010339" y="4366"/>
                  <a:pt x="2012572" y="2833"/>
                  <a:pt x="2015172" y="1700"/>
                </a:cubicBezTo>
                <a:cubicBezTo>
                  <a:pt x="2017772" y="567"/>
                  <a:pt x="2020605" y="0"/>
                  <a:pt x="202367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supermarket" charset="0"/>
              <a:ea typeface="supermarket" charset="0"/>
              <a:cs typeface="supermarke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2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259</TotalTime>
  <Words>1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supermarket</vt:lpstr>
      <vt:lpstr>Tw Cen MT</vt:lpstr>
      <vt:lpstr>Tw Cen MT Condensed</vt:lpstr>
      <vt:lpstr>Wingdings 3</vt:lpstr>
      <vt:lpstr>Integral</vt:lpstr>
      <vt:lpstr>PowerPoint Presentation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Panisa</dc:creator>
  <cp:lastModifiedBy>Panisa</cp:lastModifiedBy>
  <cp:revision>16</cp:revision>
  <dcterms:created xsi:type="dcterms:W3CDTF">2018-01-25T07:04:13Z</dcterms:created>
  <dcterms:modified xsi:type="dcterms:W3CDTF">2018-01-25T11:40:42Z</dcterms:modified>
</cp:coreProperties>
</file>