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858000" cx="9144000"/>
  <p:notesSz cx="6858000" cy="9144000"/>
  <p:embeddedFontLst>
    <p:embeddedFont>
      <p:font typeface="Cabin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abin-boldItalic.fntdata"/><Relationship Id="rId5" Type="http://schemas.openxmlformats.org/officeDocument/2006/relationships/slide" Target="slides/slide1.xml"/><Relationship Id="rId6" Type="http://schemas.openxmlformats.org/officeDocument/2006/relationships/font" Target="fonts/Cabin-regular.fntdata"/><Relationship Id="rId7" Type="http://schemas.openxmlformats.org/officeDocument/2006/relationships/font" Target="fonts/Cabin-bold.fntdata"/><Relationship Id="rId8" Type="http://schemas.openxmlformats.org/officeDocument/2006/relationships/font" Target="fonts/Cab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bg>
      <p:bgPr>
        <a:blipFill rotWithShape="1">
          <a:blip r:embed="rId2">
            <a:alphaModFix/>
          </a:blip>
          <a:stretch>
            <a:fillRect b="0" l="-9999" r="-9999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269331" y="-288131"/>
            <a:ext cx="460533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hape 83"/>
          <p:cNvCxnSpPr/>
          <p:nvPr/>
        </p:nvCxnSpPr>
        <p:spPr>
          <a:xfrm rot="5400000">
            <a:off x="3630612" y="3201988"/>
            <a:ext cx="585152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4" name="Shape 8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4478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ookman Old Style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69975" y="6354763"/>
            <a:ext cx="15208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24000"/>
            <a:ext cx="4041648" cy="463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32198" y="1524000"/>
            <a:ext cx="4041648" cy="4629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4478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8200" y="14478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57200" y="2362200"/>
            <a:ext cx="4038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8200" y="2362200"/>
            <a:ext cx="4038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 rot="5400000">
            <a:off x="3160712" y="3324226"/>
            <a:ext cx="603567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0988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812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333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85420" lvl="5" marL="164592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90500" lvl="6" marL="18288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82879" lvl="7" marL="2011679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87960" lvl="8" marL="219456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6512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12"/>
              <a:buFont typeface="Noto Sans Symbols"/>
              <a:buChar char="▶"/>
              <a:defRPr b="0" i="0" sz="1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686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760"/>
              <a:buFont typeface="Noto Sans Symbols"/>
              <a:buChar char="▶"/>
              <a:defRPr b="0" i="0" sz="1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68605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630"/>
              <a:buFont typeface="Noto Sans Symbols"/>
              <a:buChar char="◻"/>
              <a:defRPr b="0" i="0" sz="9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8604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Char char="◻"/>
              <a:defRPr b="0" i="0" sz="9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-9999" r="-9999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524000"/>
            <a:ext cx="8229600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157650" y="133251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Areas</a:t>
            </a:r>
            <a:endParaRPr sz="3200">
              <a:solidFill>
                <a:srgbClr val="46465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57200" y="1941575"/>
            <a:ext cx="86868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bin"/>
              <a:buAutoNum type="arabicPeriod"/>
            </a:pPr>
            <a:r>
              <a:rPr lang="en-US" sz="2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Embedded systems  and automation</a:t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bin"/>
              <a:buAutoNum type="arabicPeriod"/>
            </a:pPr>
            <a:r>
              <a:rPr lang="en-US" sz="2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Smart telemetering </a:t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Wireless systems </a:t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Antenna-based sensor design</a:t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Noto Sans Symbols"/>
              <a:buAutoNum type="arabicPeriod"/>
            </a:pPr>
            <a:r>
              <a:rPr lang="en-US" sz="2600">
                <a:latin typeface="Cabin"/>
                <a:ea typeface="Cabin"/>
                <a:cs typeface="Cabin"/>
                <a:sym typeface="Cabin"/>
              </a:rPr>
              <a:t>Flexible </a:t>
            </a:r>
            <a:r>
              <a:rPr lang="en-US" sz="2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Electronics </a:t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Research participants</a:t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00"/>
              <a:buFont typeface="Noto Sans Symbols"/>
              <a:buChar char="+"/>
            </a:pPr>
            <a:r>
              <a:rPr lang="en-US" sz="2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The European Commission under the FP7 8 project “MultiWaveS”</a:t>
            </a:r>
            <a:endParaRPr sz="2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ts val="2200"/>
              <a:buFont typeface="Noto Sans Symbols"/>
              <a:buChar char="+"/>
            </a:pPr>
            <a:r>
              <a:rPr lang="en-US" sz="2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Patent:  VHF band and smart meters  GB1412827.6 filed, Jul. 18, 2014</a:t>
            </a:r>
            <a:endParaRPr sz="2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64000" y="477550"/>
            <a:ext cx="80169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Komsan Kanjanasit, Ph.D.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komsan.k@psu.ac.th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975" y="1613350"/>
            <a:ext cx="2623550" cy="271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Origin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Origin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