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Bookman Old Style" panose="02050604050505020204" pitchFamily="18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53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2887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rotWithShape="1">
          <a:blip r:embed="rId2">
            <a:alphaModFix/>
          </a:blip>
          <a:stretch>
            <a:fillRect l="-9999" r="-9999"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9525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457200" marR="0" lvl="1" indent="0" algn="ctr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ctr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216025" y="6354763"/>
            <a:ext cx="12192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269331" y="-288131"/>
            <a:ext cx="4605338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hape 83"/>
          <p:cNvCxnSpPr/>
          <p:nvPr/>
        </p:nvCxnSpPr>
        <p:spPr>
          <a:xfrm rot="5400000">
            <a:off x="3630612" y="3201988"/>
            <a:ext cx="5851525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069975" y="6354763"/>
            <a:ext cx="15208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41648" cy="463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32198" y="1524000"/>
            <a:ext cx="4041648" cy="462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404018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48200" y="1447800"/>
            <a:ext cx="4041775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38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0" y="2362200"/>
            <a:ext cx="4038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 rot="5400000">
            <a:off x="3160712" y="3324226"/>
            <a:ext cx="6035675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sz="2000" b="1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bg>
      <p:bgPr>
        <a:solidFill>
          <a:schemeClr val="dk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ookman Old Style"/>
              <a:buNone/>
              <a:defRPr sz="2000" b="0" i="0" u="none" strike="noStrike" cap="non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547688" marR="0" lvl="1" indent="-28098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22325" marR="0" lvl="2" indent="-238125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233362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645920" marR="0" lvl="5" indent="-18542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828800" marR="0" lvl="6" indent="-190500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011679" marR="0" lvl="7" indent="-182879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94560" marR="0" lvl="8" indent="-18796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865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912"/>
              <a:buFont typeface="Noto Sans Symbols"/>
              <a:buChar char="▶"/>
              <a:defRPr sz="1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76860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760"/>
              <a:buFont typeface="Noto Sans Symbols"/>
              <a:buChar char="▶"/>
              <a:defRPr sz="10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68605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630"/>
              <a:buFont typeface="Noto Sans Symbols"/>
              <a:buChar char="◻"/>
              <a:defRPr sz="9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68604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630"/>
              <a:buFont typeface="Noto Sans Symbols"/>
              <a:buChar char="◻"/>
              <a:defRPr sz="9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9999" r="-9999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407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sz="2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3959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sz="23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25119" algn="l" rtl="0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08610" algn="l" rtl="0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972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5275" algn="l" rtl="0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5275" algn="l" rtl="0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85750" algn="l" rtl="0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04800" y="2362199"/>
            <a:ext cx="5334000" cy="428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>
                <a:latin typeface="Bookman Old Style"/>
                <a:ea typeface="Bookman Old Style"/>
                <a:cs typeface="Bookman Old Style"/>
                <a:sym typeface="Bookman Old Style"/>
              </a:rPr>
              <a:t>Research </a:t>
            </a:r>
            <a:r>
              <a:rPr lang="en-US" sz="2800" dirty="0" smtClean="0">
                <a:latin typeface="Bookman Old Style"/>
                <a:ea typeface="Bookman Old Style"/>
                <a:cs typeface="Bookman Old Style"/>
                <a:sym typeface="Bookman Old Style"/>
              </a:rPr>
              <a:t>Interests:</a:t>
            </a:r>
          </a:p>
          <a:p>
            <a:r>
              <a:rPr lang="en-US" sz="2800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	</a:t>
            </a:r>
            <a:r>
              <a:rPr lang="en-US" sz="2800" dirty="0" smtClean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+ Data Collection</a:t>
            </a:r>
          </a:p>
          <a:p>
            <a:r>
              <a:rPr lang="en-US" sz="2800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	</a:t>
            </a:r>
            <a:r>
              <a:rPr lang="en-US" sz="2800" dirty="0" smtClean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+ Java Security Model</a:t>
            </a:r>
          </a:p>
          <a:p>
            <a:r>
              <a:rPr lang="en-US" sz="2800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	</a:t>
            </a:r>
            <a:r>
              <a:rPr lang="en-US" sz="2800" dirty="0" smtClean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+ SQL improvement</a:t>
            </a:r>
          </a:p>
          <a:p>
            <a:r>
              <a:rPr lang="en-US" sz="2800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	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endParaRPr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28600" y="1295400"/>
            <a:ext cx="4917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Thammaratt</a:t>
            </a:r>
            <a:r>
              <a:rPr lang="en-US" sz="3200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Samitalampa</a:t>
            </a:r>
            <a:endParaRPr sz="32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532" y="1863300"/>
            <a:ext cx="3075143" cy="3063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3600" y="5257800"/>
            <a:ext cx="288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hammarat.s@phuket.psu.ac.th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igin">
  <a:themeElements>
    <a:clrScheme name="Origi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นำเสนอทางหน้าจอ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4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Cabin</vt:lpstr>
      <vt:lpstr>Noto Sans Symbols</vt:lpstr>
      <vt:lpstr>Origin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samitat</dc:creator>
  <cp:lastModifiedBy>samit</cp:lastModifiedBy>
  <cp:revision>4</cp:revision>
  <dcterms:modified xsi:type="dcterms:W3CDTF">2018-01-26T08:39:21Z</dcterms:modified>
</cp:coreProperties>
</file>