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embeddedFontLst>
    <p:embeddedFont>
      <p:font typeface="Bookman Old Style" panose="02050604050505020204" pitchFamily="18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18" d="100"/>
          <a:sy n="118" d="100"/>
        </p:scale>
        <p:origin x="-1530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0528876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rotWithShape="1">
          <a:blip r:embed="rId2">
            <a:alphaModFix/>
          </a:blip>
          <a:stretch>
            <a:fillRect l="-9999" r="-9999"/>
          </a:stretch>
        </a:blip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9525" cap="rnd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3" name="Shape 13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9525" cap="rnd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4" name="Shape 14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5" name="Shape 15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r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marL="457200" marR="0" lvl="1" indent="0" algn="ctr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None/>
              <a:defRPr sz="23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lvl="2" indent="0" algn="ctr" rtl="0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lvl="3" indent="0" algn="ctr" rtl="0"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lvl="4" indent="0" algn="ctr" rtl="0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None/>
              <a:defRPr sz="1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lvl="5" indent="0" algn="ctr" rtl="0"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None/>
              <a:defRPr sz="1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lvl="6" indent="0" algn="ctr" rtl="0"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lvl="7" indent="0" algn="ctr" rtl="0"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lvl="8" indent="0" algn="ctr" rtl="0"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6400800" y="6354763"/>
            <a:ext cx="22860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2898775" y="6354763"/>
            <a:ext cx="3475038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1216025" y="6354763"/>
            <a:ext cx="12192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 sz="1400" b="0" i="0" u="none" strike="noStrike" cap="none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 rot="5400000">
            <a:off x="2269331" y="-288131"/>
            <a:ext cx="4605338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54076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▶"/>
              <a:defRPr sz="2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39597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▶"/>
              <a:defRPr sz="23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1371600" marR="0" lvl="2" indent="-325119" algn="l" rtl="0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▶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828800" marR="0" lvl="3" indent="-308610" algn="l" rtl="0"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Char char="◻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2286000" marR="0" lvl="4" indent="-299720" algn="l" rtl="0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Char char="◻"/>
              <a:defRPr sz="1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304800" algn="l" rtl="0"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▶"/>
              <a:defRPr sz="1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295275" algn="l" rtl="0"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▶"/>
              <a:defRPr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295275" algn="l" rtl="0"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▶"/>
              <a:defRPr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285750" algn="l" rtl="0"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▶"/>
              <a:defRPr sz="1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dt" idx="10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ftr" idx="11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sldNum" idx="12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 sz="1400" b="0" i="0" u="none" strike="noStrike" cap="none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>
  <p:cSld name="Vertical Title and 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3" name="Shape 83"/>
          <p:cNvCxnSpPr/>
          <p:nvPr/>
        </p:nvCxnSpPr>
        <p:spPr>
          <a:xfrm rot="5400000">
            <a:off x="3630612" y="3201988"/>
            <a:ext cx="5851525" cy="0"/>
          </a:xfrm>
          <a:prstGeom prst="straightConnector1">
            <a:avLst/>
          </a:prstGeom>
          <a:noFill/>
          <a:ln w="9525" cap="flat" cmpd="sng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54076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▶"/>
              <a:defRPr sz="2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39597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▶"/>
              <a:defRPr sz="23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1371600" marR="0" lvl="2" indent="-325119" algn="l" rtl="0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▶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828800" marR="0" lvl="3" indent="-308610" algn="l" rtl="0"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Char char="◻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2286000" marR="0" lvl="4" indent="-299720" algn="l" rtl="0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Char char="◻"/>
              <a:defRPr sz="1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304800" algn="l" rtl="0"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▶"/>
              <a:defRPr sz="1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295275" algn="l" rtl="0"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▶"/>
              <a:defRPr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295275" algn="l" rtl="0"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▶"/>
              <a:defRPr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285750" algn="l" rtl="0"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▶"/>
              <a:defRPr sz="1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dt" idx="10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ftr" idx="11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sldNum" idx="12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 sz="1400" b="0" i="0" u="none" strike="noStrike" cap="none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457200" y="1447800"/>
            <a:ext cx="8229600" cy="4709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54076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▶"/>
              <a:defRPr sz="2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39597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▶"/>
              <a:defRPr sz="23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1371600" marR="0" lvl="2" indent="-325119" algn="l" rtl="0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▶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828800" marR="0" lvl="3" indent="-308610" algn="l" rtl="0"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Char char="◻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2286000" marR="0" lvl="4" indent="-299720" algn="l" rtl="0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Char char="◻"/>
              <a:defRPr sz="1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304800" algn="l" rtl="0"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▶"/>
              <a:defRPr sz="1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295275" algn="l" rtl="0"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▶"/>
              <a:defRPr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295275" algn="l" rtl="0"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▶"/>
              <a:defRPr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285750" algn="l" rtl="0"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▶"/>
              <a:defRPr sz="1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 sz="1400" b="0" i="0" u="none" strike="noStrike" cap="none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Section Header">
    <p:bg>
      <p:bgPr>
        <a:solidFill>
          <a:schemeClr val="dk2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9525" cap="rnd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29" name="Shape 29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ookman Old Style"/>
              <a:buNone/>
              <a:defRPr sz="3200" b="0" i="0" u="none" strike="noStrike" cap="non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r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1371600" marR="0" lvl="2" indent="-228600" algn="l" rtl="0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2286000" marR="0" lvl="4" indent="-228600" algn="l" rtl="0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304800" algn="l" rtl="0"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▶"/>
              <a:defRPr sz="16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295275" algn="l" rtl="0"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295275" algn="l" rtl="0"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285750" algn="l" rtl="0"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▶"/>
              <a:defRPr sz="12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dt" idx="10"/>
          </p:nvPr>
        </p:nvSpPr>
        <p:spPr>
          <a:xfrm>
            <a:off x="6400800" y="6354763"/>
            <a:ext cx="22860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ftr" idx="11"/>
          </p:nvPr>
        </p:nvSpPr>
        <p:spPr>
          <a:xfrm>
            <a:off x="2898775" y="6354763"/>
            <a:ext cx="3475038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1069975" y="6354763"/>
            <a:ext cx="1520825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 sz="1400" b="0" i="0" u="none" strike="noStrike" cap="none">
              <a:solidFill>
                <a:schemeClr val="lt2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457200" y="1524000"/>
            <a:ext cx="4041648" cy="4632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54076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▶"/>
              <a:defRPr sz="2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39597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▶"/>
              <a:defRPr sz="23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1371600" marR="0" lvl="2" indent="-325119" algn="l" rtl="0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▶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828800" marR="0" lvl="3" indent="-308610" algn="l" rtl="0"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Char char="◻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2286000" marR="0" lvl="4" indent="-299720" algn="l" rtl="0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Char char="◻"/>
              <a:defRPr sz="1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304800" algn="l" rtl="0"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▶"/>
              <a:defRPr sz="1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295275" algn="l" rtl="0"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▶"/>
              <a:defRPr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295275" algn="l" rtl="0"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▶"/>
              <a:defRPr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285750" algn="l" rtl="0"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▶"/>
              <a:defRPr sz="1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4632198" y="1524000"/>
            <a:ext cx="4041648" cy="462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54076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▶"/>
              <a:defRPr sz="2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39597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▶"/>
              <a:defRPr sz="23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1371600" marR="0" lvl="2" indent="-325119" algn="l" rtl="0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▶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828800" marR="0" lvl="3" indent="-308610" algn="l" rtl="0"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Char char="◻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2286000" marR="0" lvl="4" indent="-299720" algn="l" rtl="0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Char char="◻"/>
              <a:defRPr sz="1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304800" algn="l" rtl="0"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▶"/>
              <a:defRPr sz="1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295275" algn="l" rtl="0"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▶"/>
              <a:defRPr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295275" algn="l" rtl="0"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▶"/>
              <a:defRPr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285750" algn="l" rtl="0"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▶"/>
              <a:defRPr sz="1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dt" idx="10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ftr" idx="11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 sz="1400" b="0" i="0" u="none" strike="noStrike" cap="none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57200" y="1447800"/>
            <a:ext cx="4040188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None/>
              <a:defRPr sz="2400" b="1" i="0" u="none" strike="noStrike" cap="none">
                <a:solidFill>
                  <a:schemeClr val="accent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None/>
              <a:defRPr sz="2000" b="1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1371600" marR="0" lvl="2" indent="-228600" algn="l" rtl="0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2286000" marR="0" lvl="4" indent="-228600" algn="l" rtl="0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304800" algn="l" rtl="0"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▶"/>
              <a:defRPr sz="1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295275" algn="l" rtl="0"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▶"/>
              <a:defRPr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295275" algn="l" rtl="0"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▶"/>
              <a:defRPr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285750" algn="l" rtl="0"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▶"/>
              <a:defRPr sz="1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2"/>
          </p:nvPr>
        </p:nvSpPr>
        <p:spPr>
          <a:xfrm>
            <a:off x="4648200" y="1447800"/>
            <a:ext cx="4041775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None/>
              <a:defRPr sz="2400" b="1" i="0" u="none" strike="noStrike" cap="none">
                <a:solidFill>
                  <a:schemeClr val="accent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None/>
              <a:defRPr sz="2000" b="1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1371600" marR="0" lvl="2" indent="-228600" algn="l" rtl="0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2286000" marR="0" lvl="4" indent="-228600" algn="l" rtl="0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304800" algn="l" rtl="0"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▶"/>
              <a:defRPr sz="1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295275" algn="l" rtl="0"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▶"/>
              <a:defRPr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295275" algn="l" rtl="0"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▶"/>
              <a:defRPr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285750" algn="l" rtl="0"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▶"/>
              <a:defRPr sz="1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3"/>
          </p:nvPr>
        </p:nvSpPr>
        <p:spPr>
          <a:xfrm>
            <a:off x="457200" y="2362200"/>
            <a:ext cx="4038600" cy="38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54076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▶"/>
              <a:defRPr sz="2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39597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▶"/>
              <a:defRPr sz="23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1371600" marR="0" lvl="2" indent="-325119" algn="l" rtl="0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▶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828800" marR="0" lvl="3" indent="-308610" algn="l" rtl="0"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Char char="◻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2286000" marR="0" lvl="4" indent="-299720" algn="l" rtl="0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Char char="◻"/>
              <a:defRPr sz="1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304800" algn="l" rtl="0"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▶"/>
              <a:defRPr sz="1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295275" algn="l" rtl="0"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▶"/>
              <a:defRPr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295275" algn="l" rtl="0"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▶"/>
              <a:defRPr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285750" algn="l" rtl="0"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▶"/>
              <a:defRPr sz="1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4"/>
          </p:nvPr>
        </p:nvSpPr>
        <p:spPr>
          <a:xfrm>
            <a:off x="4648200" y="2362200"/>
            <a:ext cx="4038600" cy="38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54076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▶"/>
              <a:defRPr sz="2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39597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▶"/>
              <a:defRPr sz="23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1371600" marR="0" lvl="2" indent="-325119" algn="l" rtl="0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▶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828800" marR="0" lvl="3" indent="-308610" algn="l" rtl="0"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Char char="◻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2286000" marR="0" lvl="4" indent="-299720" algn="l" rtl="0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Char char="◻"/>
              <a:defRPr sz="1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304800" algn="l" rtl="0"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▶"/>
              <a:defRPr sz="1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295275" algn="l" rtl="0"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▶"/>
              <a:defRPr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295275" algn="l" rtl="0"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▶"/>
              <a:defRPr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285750" algn="l" rtl="0"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▶"/>
              <a:defRPr sz="1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 sz="1400" b="0" i="0" u="none" strike="noStrike" cap="none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 sz="1400" b="0" i="0" u="none" strike="noStrike" cap="none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 sz="1400" b="0" i="0" u="none" strike="noStrike" cap="none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>
  <p:cSld name="Content with Caption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Shape 61"/>
          <p:cNvCxnSpPr/>
          <p:nvPr/>
        </p:nvCxnSpPr>
        <p:spPr>
          <a:xfrm rot="5400000">
            <a:off x="3160712" y="3324226"/>
            <a:ext cx="6035675" cy="0"/>
          </a:xfrm>
          <a:prstGeom prst="straightConnector1">
            <a:avLst/>
          </a:prstGeom>
          <a:noFill/>
          <a:ln w="9525" cap="flat" cmpd="sng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sz="2000" b="1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324600" y="1219200"/>
            <a:ext cx="2514600" cy="4843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375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None/>
              <a:defRPr sz="16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None/>
              <a:defRPr sz="12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1371600" marR="0" lvl="2" indent="-228600" algn="l" rtl="0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2286000" marR="0" lvl="4" indent="-228600" algn="l" rtl="0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304800" algn="l" rtl="0"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▶"/>
              <a:defRPr sz="1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295275" algn="l" rtl="0"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▶"/>
              <a:defRPr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295275" algn="l" rtl="0"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▶"/>
              <a:defRPr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285750" algn="l" rtl="0"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▶"/>
              <a:defRPr sz="1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2"/>
          </p:nvPr>
        </p:nvSpPr>
        <p:spPr>
          <a:xfrm>
            <a:off x="304800" y="304800"/>
            <a:ext cx="5715000" cy="571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54076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▶"/>
              <a:defRPr sz="2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39597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▶"/>
              <a:defRPr sz="23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1371600" marR="0" lvl="2" indent="-325119" algn="l" rtl="0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▶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828800" marR="0" lvl="3" indent="-308610" algn="l" rtl="0"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Char char="◻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2286000" marR="0" lvl="4" indent="-299720" algn="l" rtl="0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Char char="◻"/>
              <a:defRPr sz="1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304800" algn="l" rtl="0"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▶"/>
              <a:defRPr sz="1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295275" algn="l" rtl="0"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▶"/>
              <a:defRPr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295275" algn="l" rtl="0"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▶"/>
              <a:defRPr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285750" algn="l" rtl="0"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▶"/>
              <a:defRPr sz="1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 sz="1400" b="0" i="0" u="none" strike="noStrike" cap="none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>
  <p:cSld name="Picture with Caption">
    <p:bg>
      <p:bgPr>
        <a:solidFill>
          <a:schemeClr val="dk2"/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Bookman Old Style"/>
              <a:buNone/>
              <a:defRPr sz="2000" b="0" i="0" u="none" strike="noStrike" cap="none">
                <a:solidFill>
                  <a:schemeClr val="lt1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9pPr>
          </a:lstStyle>
          <a:p>
            <a:endParaRPr/>
          </a:p>
        </p:txBody>
      </p:sp>
      <p:sp>
        <p:nvSpPr>
          <p:cNvPr id="71" name="Shape 71"/>
          <p:cNvSpPr>
            <a:spLocks noGrp="1"/>
          </p:cNvSpPr>
          <p:nvPr>
            <p:ph type="pic" idx="2"/>
          </p:nvPr>
        </p:nvSpPr>
        <p:spPr>
          <a:xfrm>
            <a:off x="457200" y="1905000"/>
            <a:ext cx="8229600" cy="4270248"/>
          </a:xfrm>
          <a:prstGeom prst="rect">
            <a:avLst/>
          </a:prstGeom>
          <a:solidFill>
            <a:srgbClr val="BABABA"/>
          </a:solidFill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32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547688" marR="0" lvl="1" indent="-280988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▶"/>
              <a:defRPr sz="23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822325" marR="0" lvl="2" indent="-238125" algn="l" rtl="0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▶"/>
              <a:defRPr sz="20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096963" marR="0" lvl="3" indent="-233362" algn="l" rtl="0"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Char char="◻"/>
              <a:defRPr sz="18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371600" marR="0" lvl="4" indent="-228600" algn="l" rtl="0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Char char="◻"/>
              <a:defRPr sz="16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1645920" marR="0" lvl="5" indent="-185420" algn="l" rtl="0"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▶"/>
              <a:defRPr sz="16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1828800" marR="0" lvl="6" indent="-190500" algn="l" rtl="0"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2011679" marR="0" lvl="7" indent="-182879" algn="l" rtl="0"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2194560" marR="0" lvl="8" indent="-187960" algn="l" rtl="0"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▶"/>
              <a:defRPr sz="12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457200" y="1219200"/>
            <a:ext cx="82296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286512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912"/>
              <a:buFont typeface="Noto Sans Symbols"/>
              <a:buChar char="▶"/>
              <a:defRPr sz="1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1371600" marR="0" lvl="2" indent="-276860" algn="l" rtl="0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760"/>
              <a:buFont typeface="Noto Sans Symbols"/>
              <a:buChar char="▶"/>
              <a:defRPr sz="10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828800" marR="0" lvl="3" indent="-268605" algn="l" rtl="0"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630"/>
              <a:buFont typeface="Noto Sans Symbols"/>
              <a:buChar char="◻"/>
              <a:defRPr sz="9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2286000" marR="0" lvl="4" indent="-268604" algn="l" rtl="0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630"/>
              <a:buFont typeface="Noto Sans Symbols"/>
              <a:buChar char="◻"/>
              <a:defRPr sz="9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304800" algn="l" rtl="0"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▶"/>
              <a:defRPr sz="16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295275" algn="l" rtl="0"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295275" algn="l" rtl="0"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▶"/>
              <a:defRPr sz="1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285750" algn="l" rtl="0"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▶"/>
              <a:defRPr sz="12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dt" idx="10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ftr" idx="11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sldNum" idx="12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 sz="1400" b="0" i="0" u="none" strike="noStrike" cap="none">
              <a:solidFill>
                <a:schemeClr val="lt2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 l="-9999" r="-9999"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524000"/>
            <a:ext cx="8229600" cy="4605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54076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▶"/>
              <a:defRPr sz="2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39597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▶"/>
              <a:defRPr sz="23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1371600" marR="0" lvl="2" indent="-325119" algn="l" rtl="0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▶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828800" marR="0" lvl="3" indent="-308610" algn="l" rtl="0"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Char char="◻"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2286000" marR="0" lvl="4" indent="-299720" algn="l" rtl="0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Char char="◻"/>
              <a:defRPr sz="1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304800" algn="l" rtl="0"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▶"/>
              <a:defRPr sz="16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295275" algn="l" rtl="0"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▶"/>
              <a:defRPr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295275" algn="l" rtl="0"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▶"/>
              <a:defRPr sz="1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285750" algn="l" rtl="0"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▶"/>
              <a:defRPr sz="1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 sz="1400" b="0" i="0" u="none" strike="noStrike" cap="none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/>
        </p:nvSpPr>
        <p:spPr>
          <a:xfrm>
            <a:off x="304800" y="2362199"/>
            <a:ext cx="5334000" cy="428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2800" dirty="0">
                <a:latin typeface="Bookman Old Style"/>
                <a:ea typeface="Bookman Old Style"/>
                <a:cs typeface="Bookman Old Style"/>
                <a:sym typeface="Bookman Old Style"/>
              </a:rPr>
              <a:t>Research </a:t>
            </a:r>
            <a:r>
              <a:rPr lang="en-US" sz="2800" dirty="0" smtClean="0">
                <a:latin typeface="Bookman Old Style"/>
                <a:ea typeface="Bookman Old Style"/>
                <a:cs typeface="Bookman Old Style"/>
                <a:sym typeface="Bookman Old Style"/>
              </a:rPr>
              <a:t>Interests:</a:t>
            </a:r>
          </a:p>
          <a:p>
            <a:r>
              <a:rPr lang="en-US" sz="2800" dirty="0">
                <a:solidFill>
                  <a:srgbClr val="464653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	</a:t>
            </a:r>
            <a:r>
              <a:rPr lang="en-US" sz="2800" dirty="0" smtClean="0">
                <a:solidFill>
                  <a:srgbClr val="464653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+ Data Collection</a:t>
            </a:r>
          </a:p>
          <a:p>
            <a:r>
              <a:rPr lang="en-US" sz="2800" dirty="0">
                <a:solidFill>
                  <a:srgbClr val="464653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	</a:t>
            </a:r>
            <a:r>
              <a:rPr lang="en-US" sz="2800" dirty="0" smtClean="0">
                <a:solidFill>
                  <a:srgbClr val="464653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+ Java Security Model</a:t>
            </a:r>
          </a:p>
          <a:p>
            <a:r>
              <a:rPr lang="en-US" sz="2800" dirty="0">
                <a:solidFill>
                  <a:srgbClr val="464653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	</a:t>
            </a:r>
            <a:r>
              <a:rPr lang="en-US" sz="2800" dirty="0" smtClean="0">
                <a:solidFill>
                  <a:srgbClr val="464653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+ SQL improvement</a:t>
            </a:r>
          </a:p>
          <a:p>
            <a:r>
              <a:rPr lang="en-US" sz="2800" dirty="0">
                <a:solidFill>
                  <a:srgbClr val="464653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	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	</a:t>
            </a:r>
            <a:endParaRPr sz="2600" dirty="0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5" name="Shape 95"/>
          <p:cNvSpPr txBox="1"/>
          <p:nvPr/>
        </p:nvSpPr>
        <p:spPr>
          <a:xfrm>
            <a:off x="228600" y="1295400"/>
            <a:ext cx="49176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err="1" smtClean="0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Thammaratt</a:t>
            </a:r>
            <a:r>
              <a:rPr lang="en-US" sz="3200" dirty="0" smtClean="0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Samitalampa</a:t>
            </a:r>
            <a:endParaRPr sz="3200" dirty="0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600" dirty="0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pic>
        <p:nvPicPr>
          <p:cNvPr id="2" name="รูปภาพ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4532" y="1863300"/>
            <a:ext cx="3075143" cy="30634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943600" y="5257800"/>
            <a:ext cx="28860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dirty="0" smtClean="0"/>
              <a:t>hammarat.s@phuket.psu.ac.th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rigin">
  <a:themeElements>
    <a:clrScheme name="Origin">
      <a:dk1>
        <a:srgbClr val="000000"/>
      </a:dk1>
      <a:lt1>
        <a:srgbClr val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6</Words>
  <Application>Microsoft Office PowerPoint</Application>
  <PresentationFormat>นำเสนอทางหน้าจอ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แบบอักษรที่ถูกใช้</vt:lpstr>
      </vt:variant>
      <vt:variant>
        <vt:i4>4</vt:i4>
      </vt:variant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6" baseType="lpstr">
      <vt:lpstr>Arial</vt:lpstr>
      <vt:lpstr>Bookman Old Style</vt:lpstr>
      <vt:lpstr>Cabin</vt:lpstr>
      <vt:lpstr>Noto Sans Symbols</vt:lpstr>
      <vt:lpstr>Origin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samitat</dc:creator>
  <cp:lastModifiedBy>samit</cp:lastModifiedBy>
  <cp:revision>4</cp:revision>
  <dcterms:modified xsi:type="dcterms:W3CDTF">2018-01-26T08:39:21Z</dcterms:modified>
</cp:coreProperties>
</file>