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79"/>
  </p:normalViewPr>
  <p:slideViewPr>
    <p:cSldViewPr snapToGrid="0" snapToObjects="1">
      <p:cViewPr varScale="1">
        <p:scale>
          <a:sx n="88" d="100"/>
          <a:sy n="88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9B13-8752-A24E-A95C-717B0673596E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D8F32-4D52-7343-B257-0EBE0B199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s://www.intechopen.com/source/html/47545/media/fig2.png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goo.gl/MQros8" TargetMode="External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4" y="222963"/>
            <a:ext cx="3372758" cy="4497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9571" y="746183"/>
            <a:ext cx="5820268" cy="1877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Research Interests: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Vehicular Networks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Smart Transportations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Smart Health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Internet of Things for Vehicular Networks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Cloud Computing Application for Vehicular Networks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Data Dissemination Models and Security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9570" y="222963"/>
            <a:ext cx="582026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Jirawat Thaenthong, PhD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1714" y="5055346"/>
            <a:ext cx="7767687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Infotainment </a:t>
            </a:r>
            <a:r>
              <a:rPr lang="en-US" sz="1600" dirty="0"/>
              <a:t>Data Dissemination Mechanism Using RSU </a:t>
            </a:r>
            <a:r>
              <a:rPr lang="en-US" sz="1600" dirty="0" smtClean="0"/>
              <a:t>Cloud Based </a:t>
            </a:r>
            <a:r>
              <a:rPr lang="en-US" sz="1600" dirty="0"/>
              <a:t>for Vehicular </a:t>
            </a:r>
            <a:r>
              <a:rPr lang="en-US" sz="1600" dirty="0" smtClean="0"/>
              <a:t>Networks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Cache </a:t>
            </a:r>
            <a:r>
              <a:rPr lang="en-US" sz="1600" dirty="0"/>
              <a:t>Replacement Mechanism with Content Popularity </a:t>
            </a:r>
            <a:r>
              <a:rPr lang="en-US" sz="1600" dirty="0" smtClean="0"/>
              <a:t>for Vehicular </a:t>
            </a:r>
            <a:r>
              <a:rPr lang="en-US" sz="1600" dirty="0"/>
              <a:t>Content-Centric </a:t>
            </a:r>
            <a:r>
              <a:rPr lang="en-US" sz="1600" dirty="0" smtClean="0"/>
              <a:t>Networks</a:t>
            </a:r>
            <a:endParaRPr lang="th-TH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Cloud-based Data Dissemination Mechanism for Vehicular </a:t>
            </a:r>
            <a:r>
              <a:rPr lang="en-US" sz="1600" dirty="0" smtClean="0"/>
              <a:t>Networks</a:t>
            </a:r>
            <a:endParaRPr lang="th-TH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Efficiency of Packet Delivery Mechanism for Content-Centric Networking in </a:t>
            </a:r>
            <a:r>
              <a:rPr lang="en-US" sz="1600" dirty="0" smtClean="0"/>
              <a:t>VANET</a:t>
            </a:r>
            <a:endParaRPr lang="en-US" sz="1600" dirty="0"/>
          </a:p>
        </p:txBody>
      </p:sp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69" y="2623620"/>
            <a:ext cx="5820269" cy="2420746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01" y="5055346"/>
            <a:ext cx="160043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281713" y="4673600"/>
            <a:ext cx="3346858" cy="37076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Email: jirawat.t@phuket.psu.ac.th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71</Words>
  <Application>Microsoft Macintosh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Cordia New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JIRAWAT THAENTHONG</dc:creator>
  <cp:lastModifiedBy>JIRAWAT THAENTHONG</cp:lastModifiedBy>
  <cp:revision>9</cp:revision>
  <dcterms:created xsi:type="dcterms:W3CDTF">2018-01-21T00:59:50Z</dcterms:created>
  <dcterms:modified xsi:type="dcterms:W3CDTF">2018-01-21T02:34:31Z</dcterms:modified>
</cp:coreProperties>
</file>