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387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013" y="802300"/>
            <a:ext cx="608672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013" y="3531206"/>
            <a:ext cx="608672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012" y="329309"/>
            <a:ext cx="33434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4262" y="798973"/>
            <a:ext cx="868839" cy="503578"/>
          </a:xfrm>
        </p:spPr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6013" y="3528542"/>
            <a:ext cx="6086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84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4531" y="798975"/>
            <a:ext cx="1194946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3782" y="798975"/>
            <a:ext cx="5742853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94530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6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1756130"/>
            <a:ext cx="608508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3" y="3806197"/>
            <a:ext cx="608508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63782" y="3804985"/>
            <a:ext cx="60850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9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891"/>
            <a:ext cx="711895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3781" y="2013936"/>
            <a:ext cx="3386360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6614" y="2013937"/>
            <a:ext cx="3386123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3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165"/>
            <a:ext cx="7118956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9551"/>
            <a:ext cx="3386247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3782" y="2824271"/>
            <a:ext cx="3386247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6614" y="2023005"/>
            <a:ext cx="33861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6614" y="2821491"/>
            <a:ext cx="3386123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62" y="798973"/>
            <a:ext cx="2628113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44" y="798974"/>
            <a:ext cx="4147193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963" y="3205493"/>
            <a:ext cx="2629650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61894" y="3205491"/>
            <a:ext cx="262521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7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12876" y="482172"/>
            <a:ext cx="3804003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494" y="1129513"/>
            <a:ext cx="35153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0139" y="1122544"/>
            <a:ext cx="242124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3783" y="3145992"/>
            <a:ext cx="3510310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6386" y="5469858"/>
            <a:ext cx="3523455" cy="320123"/>
          </a:xfrm>
        </p:spPr>
        <p:txBody>
          <a:bodyPr/>
          <a:lstStyle>
            <a:lvl1pPr algn="l">
              <a:defRPr/>
            </a:lvl1pPr>
          </a:lstStyle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57325" y="318642"/>
            <a:ext cx="3522516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61388" y="3143605"/>
            <a:ext cx="35121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6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906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9906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906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3782" y="804521"/>
            <a:ext cx="711895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5734"/>
            <a:ext cx="711895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7087" y="330370"/>
            <a:ext cx="2565650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FC59-527A-483B-8BBD-DFFB757F9E4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3782" y="329309"/>
            <a:ext cx="4370171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369" y="798973"/>
            <a:ext cx="862058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C157121-9D01-422C-AD71-4161A171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0178" y="3917855"/>
            <a:ext cx="4585552" cy="1379702"/>
          </a:xfrm>
          <a:prstGeom prst="round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3292" y="1610139"/>
            <a:ext cx="4602438" cy="2047323"/>
          </a:xfrm>
          <a:prstGeom prst="roundRect">
            <a:avLst/>
          </a:prstGeom>
          <a:solidFill>
            <a:srgbClr val="218AE9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4340" y="804521"/>
            <a:ext cx="775839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cap="none" smtClean="0">
                <a:latin typeface="Calibri" panose="020F0502020204030204" pitchFamily="34" charset="0"/>
                <a:cs typeface="Calibri" panose="020F0502020204030204" pitchFamily="34" charset="0"/>
              </a:rPr>
              <a:t>Nawanol Theera-Ampornpunt, Ph.D.</a:t>
            </a:r>
            <a:endParaRPr lang="en-US" sz="3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9410" y="1687131"/>
            <a:ext cx="4048574" cy="197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smtClean="0">
                <a:latin typeface="Calibri" panose="020F0502020204030204" pitchFamily="34" charset="0"/>
                <a:cs typeface="Calibri" panose="020F0502020204030204" pitchFamily="34" charset="0"/>
              </a:rPr>
              <a:t>Research Interests:</a:t>
            </a:r>
          </a:p>
          <a:p>
            <a:pPr marL="457200" lvl="1"/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Computer Vision</a:t>
            </a:r>
          </a:p>
          <a:p>
            <a:pPr marL="457200" lvl="1"/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</a:p>
          <a:p>
            <a:pPr marL="457200" lvl="1"/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Game-playing AI</a:t>
            </a:r>
          </a:p>
          <a:p>
            <a:pPr marL="457200" lvl="1"/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Mobile Computing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794" y="1610139"/>
            <a:ext cx="2951812" cy="266668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780912" y="4594916"/>
            <a:ext cx="3415576" cy="399138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Email: nawanol.t@phuket.psu.ac.th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6294" y="3917854"/>
            <a:ext cx="4349741" cy="1520826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Research Projects:</a:t>
            </a:r>
          </a:p>
          <a:p>
            <a:pPr marL="457200"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Traffic Sign Detection and Classification</a:t>
            </a:r>
          </a:p>
          <a:p>
            <a:pPr marL="457200"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Sentiment Analysis of Business Reviews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3292" y="1350132"/>
            <a:ext cx="79713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415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</TotalTime>
  <Words>32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Gallery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Nawanol</dc:creator>
  <cp:lastModifiedBy>Nawanol</cp:lastModifiedBy>
  <cp:revision>1</cp:revision>
  <dcterms:created xsi:type="dcterms:W3CDTF">2018-01-23T06:34:20Z</dcterms:created>
  <dcterms:modified xsi:type="dcterms:W3CDTF">2018-01-23T06:36:34Z</dcterms:modified>
</cp:coreProperties>
</file>