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5143500" cx="9144000"/>
  <p:notesSz cx="6858000" cy="9144000"/>
  <p:embeddedFontLst>
    <p:embeddedFont>
      <p:font typeface="Raleway"/>
      <p:regular r:id="rId6"/>
      <p:bold r:id="rId7"/>
      <p:italic r:id="rId8"/>
      <p:boldItalic r:id="rId9"/>
    </p:embeddedFont>
    <p:embeddedFont>
      <p:font typeface="Lato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ato-bold.fntdata"/><Relationship Id="rId10" Type="http://schemas.openxmlformats.org/officeDocument/2006/relationships/font" Target="fonts/Lato-regular.fntdata"/><Relationship Id="rId13" Type="http://schemas.openxmlformats.org/officeDocument/2006/relationships/font" Target="fonts/Lato-boldItalic.fntdata"/><Relationship Id="rId12" Type="http://schemas.openxmlformats.org/officeDocument/2006/relationships/font" Target="fonts/Lat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aleway-boldItalic.fntdata"/><Relationship Id="rId5" Type="http://schemas.openxmlformats.org/officeDocument/2006/relationships/slide" Target="slides/slide1.xml"/><Relationship Id="rId6" Type="http://schemas.openxmlformats.org/officeDocument/2006/relationships/font" Target="fonts/Raleway-regular.fntdata"/><Relationship Id="rId7" Type="http://schemas.openxmlformats.org/officeDocument/2006/relationships/font" Target="fonts/Raleway-bold.fntdata"/><Relationship Id="rId8" Type="http://schemas.openxmlformats.org/officeDocument/2006/relationships/font" Target="fonts/Raleway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Shape 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Shape 7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Shape 77"/>
          <p:cNvSpPr txBox="1"/>
          <p:nvPr>
            <p:ph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hape 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Shape 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Shape 21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Shape 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Shape 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Shape 3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Shape 3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Shape 4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Shape 5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hape 56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Shape 5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Shape 59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Shape 6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Shape 6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Shape 66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1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727650" y="5503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>
                <a:latin typeface="Impact"/>
                <a:ea typeface="Impact"/>
                <a:cs typeface="Impact"/>
                <a:sym typeface="Impact"/>
              </a:rPr>
              <a:t>KWANKAMON DITTAKAN,  Ph.D</a:t>
            </a:r>
            <a:endParaRPr b="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293525" y="1470225"/>
            <a:ext cx="5520900" cy="23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</a:rPr>
              <a:t>AREA OF INTERESTS</a:t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GB" sz="1400">
                <a:solidFill>
                  <a:srgbClr val="000000"/>
                </a:solidFill>
                <a:highlight>
                  <a:srgbClr val="FFFFFF"/>
                </a:highlight>
              </a:rPr>
              <a:t>Data Warehousing, Big Data  and Data Mining	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GB" sz="1400">
                <a:solidFill>
                  <a:srgbClr val="000000"/>
                </a:solidFill>
                <a:highlight>
                  <a:srgbClr val="FFFFFF"/>
                </a:highlight>
              </a:rPr>
              <a:t>Image Mining and Image Analysis 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</a:rPr>
              <a:t>RESEARCH PROJECTS</a:t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Medical Image Analysis and Mining</a:t>
            </a:r>
            <a:endParaRPr sz="1400"/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Image Processing and Understanding Applications</a:t>
            </a:r>
            <a:endParaRPr sz="1400"/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Signal and Image Mining for Agriculture </a:t>
            </a:r>
            <a:endParaRPr sz="1400"/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Population Estimation Mining From Satellite Imagery</a:t>
            </a:r>
            <a:endParaRPr sz="1400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 b="0" l="30897" r="16493" t="0"/>
          <a:stretch/>
        </p:blipFill>
        <p:spPr>
          <a:xfrm>
            <a:off x="806450" y="1470225"/>
            <a:ext cx="1824774" cy="23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657875" y="3945700"/>
            <a:ext cx="7163400" cy="10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College of Computing, Prince of Songkla University, Phuket Campus</a:t>
            </a:r>
            <a:endParaRPr sz="11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80 Moo 1, Vichitsongkram Road, Kathu, Phuket 83000</a:t>
            </a:r>
            <a:endParaRPr sz="1100"/>
          </a:p>
          <a:p>
            <a:pPr indent="0" lvl="0" marL="0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Telephone: (+66) 76276712 </a:t>
            </a:r>
            <a:endParaRPr sz="1100"/>
          </a:p>
          <a:p>
            <a:pPr indent="0" lvl="0" marL="0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E-Mail: kwankamon.d@phuket.psu.ac.th </a:t>
            </a:r>
            <a:endParaRPr sz="11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