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8"/>
    <p:restoredTop sz="92520"/>
  </p:normalViewPr>
  <p:slideViewPr>
    <p:cSldViewPr snapToGrid="0" snapToObjects="1">
      <p:cViewPr varScale="1">
        <p:scale>
          <a:sx n="97" d="100"/>
          <a:sy n="9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067A-DB20-BC45-B133-98B61C838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E9F84-A12E-9342-90B5-D8E565A47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FF826-6E59-0740-9793-6AA3EB23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16154-EF29-6E49-8231-F223317D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1C1A3-FF98-E644-A0D0-E5F866A2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45320-3A8D-9F41-83C2-AF3B45A1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F3BC0C-E35E-1149-947E-F2ADA0BA6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02B5B-206F-B54D-8E94-4CAB4B0A8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8FD76-ABA0-8A4F-8BBB-9051E1702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B901A-CEB2-074F-B8D9-7897B6B9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7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B909A-4CB4-5B4F-AC03-0422A9E83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A48F1-B129-584D-AB75-05B52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2589B-55EC-184C-ACD4-EFF014A7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8DCB5-C12A-D54A-913F-EAC14522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F1CF-6233-B242-B27C-BA5E6744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3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90604-C44D-F64A-BD6A-7D8D8872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052F1-A7DD-F547-955C-5354C9A3B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66BA5-BB50-B449-A6CA-B6543071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0A2F6-AE9C-4942-99FC-028EB368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6FDA3-7272-9C4C-80B0-534688019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9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11076-D345-1740-A041-DF6480DA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57CD7-3C8A-424F-AA46-ED6F8975C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5EA10-DA71-114B-A3CA-71A33598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F7AA7-2BEA-A145-970C-93618835B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BE082-FE70-0F44-8836-69579F3A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9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EBC6B-9245-E245-B946-9F517E416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F8C20-209E-4744-A70E-62064A937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0A056-25FF-EC44-BEC7-995A5D08F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A86A3-CF6D-3A45-9EF7-3A01B61E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15B1F-9236-BD40-BBD2-0F93497B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B8EC4-85A2-D344-9F9F-F84AB956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4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FAEDA-8667-AD4A-A258-EB0F9CA0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1D3FF-112B-F54C-AE7A-ADC8E360E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E7CE9-165C-6048-8A97-456F7D8BB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B5BEE-8425-7D4D-BE0F-2B7957091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6C3641-8F28-6048-BD4F-944AC3B28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3FFC7-0446-9E4B-8352-C3A68775B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20371-11FB-4949-8EEB-7F50C853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054973-7291-7348-88B9-D758BB7B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9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92767-734E-EC43-AF78-9E27E0ACA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FB5F7B-53F8-7348-BF48-16904A3B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3C9DE4-C4FC-4E4F-87D2-C691184E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7B7B5-167C-4440-9FF7-502919BE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1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124E3-3F9E-4B4D-B312-3F3297E4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6AE07-D009-A44F-BFB9-4A16AA0D4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B5A8C6-4C51-3949-9EC8-B38828F1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927E-97C6-EC40-BD8E-DBA178FEA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BC52E-AA04-1B47-95CA-92C2225D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0FBB5-7B04-9B4B-A82C-EB4AFEEA4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7A91F-643F-B444-A65A-56C56125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3790B-F6C1-8C48-9F1C-4818A8660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4FA37-9F88-E549-921A-A461C1EF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1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ACB6E-CE03-C649-8761-78B050B24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BD496-C279-C64C-998B-8A6E13AC5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44CBE-3E69-3A41-B4FC-0DB084900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7E12F-152C-2245-BBBF-115380C3E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9CBAD-6C06-E440-B31A-A503B7B3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A92DB-7FAC-6644-B3C4-2A8ED9928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2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70D6B7-9A51-C140-8A3F-6C1496610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B017C-B1F2-8C48-98CE-E18F79126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08C23-7BDD-1349-BAD6-DAA616BB2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90BD-D1B4-024D-9A89-8D6E1DF1B0F6}" type="datetimeFigureOut">
              <a:rPr lang="en-US" smtClean="0"/>
              <a:t>1/23/18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E1A07-0D5D-7347-AF37-02DD9DC51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BECD8-8132-D84E-A546-09876CD88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3015-8B26-D54C-BFD8-261A3E089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3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BC9CFC-8BEF-5040-8BE2-C6281F966E26}"/>
              </a:ext>
            </a:extLst>
          </p:cNvPr>
          <p:cNvSpPr txBox="1"/>
          <p:nvPr/>
        </p:nvSpPr>
        <p:spPr>
          <a:xfrm>
            <a:off x="238538" y="315415"/>
            <a:ext cx="4996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Chakadkit</a:t>
            </a:r>
            <a:r>
              <a:rPr lang="en-US" sz="2800" dirty="0"/>
              <a:t> THAENCHAIKUN,</a:t>
            </a:r>
            <a:r>
              <a:rPr lang="th-TH" sz="2800" dirty="0"/>
              <a:t> </a:t>
            </a:r>
            <a:r>
              <a:rPr lang="en-US" sz="2800" dirty="0" err="1"/>
              <a:t>Ph.D</a:t>
            </a:r>
            <a:endParaRPr lang="en-US" sz="2800" dirty="0"/>
          </a:p>
        </p:txBody>
      </p:sp>
      <p:sp>
        <p:nvSpPr>
          <p:cNvPr id="6" name="Snip Diagonal Corner Rectangle 5">
            <a:extLst>
              <a:ext uri="{FF2B5EF4-FFF2-40B4-BE49-F238E27FC236}">
                <a16:creationId xmlns:a16="http://schemas.microsoft.com/office/drawing/2014/main" id="{73BD63AB-E46F-1046-97FA-7575523C46C4}"/>
              </a:ext>
            </a:extLst>
          </p:cNvPr>
          <p:cNvSpPr/>
          <p:nvPr/>
        </p:nvSpPr>
        <p:spPr>
          <a:xfrm>
            <a:off x="238538" y="947530"/>
            <a:ext cx="8468140" cy="2683566"/>
          </a:xfrm>
          <a:prstGeom prst="snip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200" b="1" dirty="0"/>
              <a:t>Research Interests: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Computer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Green Network (Energy-Efficient Ethernet)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Software Defined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Traffic Engineering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Segment Routing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Internet Protocol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5A15D4-496A-1C4D-B669-BFF994300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18" y="3955219"/>
            <a:ext cx="1982262" cy="187853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443E35C-3485-8643-988E-48D4100CCC6D}"/>
              </a:ext>
            </a:extLst>
          </p:cNvPr>
          <p:cNvSpPr/>
          <p:nvPr/>
        </p:nvSpPr>
        <p:spPr>
          <a:xfrm>
            <a:off x="3203549" y="3955219"/>
            <a:ext cx="8173985" cy="2109949"/>
          </a:xfrm>
          <a:prstGeom prst="round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100" dirty="0"/>
              <a:t>Ns3 – Network Simulation 3</a:t>
            </a:r>
          </a:p>
          <a:p>
            <a:endParaRPr lang="en-US" sz="2100" dirty="0"/>
          </a:p>
          <a:p>
            <a:r>
              <a:rPr lang="th-TH" sz="2100" dirty="0"/>
              <a:t>C. </a:t>
            </a:r>
            <a:r>
              <a:rPr lang="th-TH" sz="2100" dirty="0" err="1"/>
              <a:t>Thaenchaikun</a:t>
            </a:r>
            <a:r>
              <a:rPr lang="th-TH" sz="2100" dirty="0"/>
              <a:t>, </a:t>
            </a:r>
            <a:r>
              <a:rPr lang="th-TH" sz="2100" dirty="0" err="1"/>
              <a:t>G</a:t>
            </a:r>
            <a:r>
              <a:rPr lang="th-TH" sz="2100" dirty="0"/>
              <a:t>. </a:t>
            </a:r>
            <a:r>
              <a:rPr lang="th-TH" sz="2100" dirty="0" err="1"/>
              <a:t>Jakllari</a:t>
            </a:r>
            <a:r>
              <a:rPr lang="th-TH" sz="2100" dirty="0"/>
              <a:t>, and </a:t>
            </a:r>
            <a:r>
              <a:rPr lang="th-TH" sz="2100" dirty="0" err="1"/>
              <a:t>B</a:t>
            </a:r>
            <a:r>
              <a:rPr lang="th-TH" sz="2100" dirty="0"/>
              <a:t>. </a:t>
            </a:r>
            <a:r>
              <a:rPr lang="th-TH" sz="2100" dirty="0" err="1"/>
              <a:t>Paillassa</a:t>
            </a:r>
            <a:r>
              <a:rPr lang="th-TH" sz="2100" dirty="0"/>
              <a:t>, </a:t>
            </a:r>
            <a:r>
              <a:rPr lang="th-TH" sz="2100" dirty="0" err="1"/>
              <a:t>Augmenting</a:t>
            </a:r>
            <a:r>
              <a:rPr lang="th-TH" sz="2100" dirty="0"/>
              <a:t> </a:t>
            </a:r>
            <a:r>
              <a:rPr lang="th-TH" sz="2100" dirty="0" err="1"/>
              <a:t>the</a:t>
            </a:r>
            <a:r>
              <a:rPr lang="th-TH" sz="2100" dirty="0"/>
              <a:t> </a:t>
            </a:r>
            <a:r>
              <a:rPr lang="th-TH" sz="2100" dirty="0" err="1"/>
              <a:t>energy</a:t>
            </a:r>
            <a:r>
              <a:rPr lang="th-TH" sz="2100" dirty="0"/>
              <a:t> </a:t>
            </a:r>
            <a:r>
              <a:rPr lang="th-TH" sz="2100" dirty="0" err="1"/>
              <a:t>saving</a:t>
            </a:r>
            <a:r>
              <a:rPr lang="th-TH" sz="2100" dirty="0"/>
              <a:t> </a:t>
            </a:r>
            <a:r>
              <a:rPr lang="th-TH" sz="2100" dirty="0" err="1"/>
              <a:t>impact</a:t>
            </a:r>
            <a:r>
              <a:rPr lang="th-TH" sz="2100" dirty="0"/>
              <a:t> of IEEE 802.3az </a:t>
            </a:r>
            <a:r>
              <a:rPr lang="th-TH" sz="2100" dirty="0" err="1"/>
              <a:t>via</a:t>
            </a:r>
            <a:r>
              <a:rPr lang="th-TH" sz="2100" dirty="0"/>
              <a:t> </a:t>
            </a:r>
            <a:r>
              <a:rPr lang="th-TH" sz="2100" dirty="0" err="1"/>
              <a:t>the</a:t>
            </a:r>
            <a:r>
              <a:rPr lang="th-TH" sz="2100" dirty="0"/>
              <a:t> </a:t>
            </a:r>
            <a:r>
              <a:rPr lang="th-TH" sz="2100" dirty="0" err="1"/>
              <a:t>control</a:t>
            </a:r>
            <a:r>
              <a:rPr lang="th-TH" sz="2100" dirty="0"/>
              <a:t> </a:t>
            </a:r>
            <a:r>
              <a:rPr lang="th-TH" sz="2100" dirty="0" err="1"/>
              <a:t>plane</a:t>
            </a:r>
            <a:r>
              <a:rPr lang="th-TH" sz="2100" dirty="0"/>
              <a:t>, </a:t>
            </a:r>
            <a:r>
              <a:rPr lang="th-TH" sz="2100" dirty="0" err="1"/>
              <a:t>in</a:t>
            </a:r>
            <a:r>
              <a:rPr lang="th-TH" sz="2100" dirty="0"/>
              <a:t> 2015 IEEE International </a:t>
            </a:r>
            <a:r>
              <a:rPr lang="th-TH" sz="2100" dirty="0" err="1"/>
              <a:t>Conference</a:t>
            </a:r>
            <a:r>
              <a:rPr lang="th-TH" sz="2100" dirty="0"/>
              <a:t> </a:t>
            </a:r>
            <a:r>
              <a:rPr lang="th-TH" sz="2100" dirty="0" err="1"/>
              <a:t>on</a:t>
            </a:r>
            <a:r>
              <a:rPr lang="th-TH" sz="2100" dirty="0"/>
              <a:t> </a:t>
            </a:r>
            <a:r>
              <a:rPr lang="th-TH" sz="2100" dirty="0" err="1"/>
              <a:t>Communication</a:t>
            </a:r>
            <a:r>
              <a:rPr lang="th-TH" sz="2100" dirty="0"/>
              <a:t> </a:t>
            </a:r>
            <a:r>
              <a:rPr lang="th-TH" sz="2100" dirty="0" err="1"/>
              <a:t>Workshop</a:t>
            </a:r>
            <a:r>
              <a:rPr lang="th-TH" sz="2100" dirty="0"/>
              <a:t> (ICCW 2015), </a:t>
            </a:r>
            <a:r>
              <a:rPr lang="th-TH" sz="2100" dirty="0" err="1"/>
              <a:t>London</a:t>
            </a:r>
            <a:r>
              <a:rPr lang="th-TH" sz="2100" dirty="0"/>
              <a:t>, UK, </a:t>
            </a:r>
            <a:r>
              <a:rPr lang="th-TH" sz="2100" dirty="0" err="1"/>
              <a:t>June</a:t>
            </a:r>
            <a:r>
              <a:rPr lang="en-US" sz="2100" dirty="0"/>
              <a:t> 2015.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21C4E3E-258A-5348-B20F-C731FF681D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092" y="315415"/>
            <a:ext cx="2771503" cy="270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3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E66B258-384E-FA41-B1BF-3A5D78234A66}"/>
              </a:ext>
            </a:extLst>
          </p:cNvPr>
          <p:cNvSpPr/>
          <p:nvPr/>
        </p:nvSpPr>
        <p:spPr>
          <a:xfrm>
            <a:off x="3394294" y="260437"/>
            <a:ext cx="8223083" cy="3847704"/>
          </a:xfrm>
          <a:prstGeom prst="round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100" dirty="0"/>
              <a:t>ONOS – Open Network Operating System</a:t>
            </a:r>
          </a:p>
          <a:p>
            <a:r>
              <a:rPr lang="en-US" sz="2100" dirty="0"/>
              <a:t>SDN – Software Defined Network</a:t>
            </a:r>
          </a:p>
          <a:p>
            <a:endParaRPr lang="en-US" sz="2100" dirty="0"/>
          </a:p>
          <a:p>
            <a:r>
              <a:rPr lang="th-TH" dirty="0"/>
              <a:t>C. </a:t>
            </a:r>
            <a:r>
              <a:rPr lang="th-TH" dirty="0" err="1"/>
              <a:t>Thaenchaikun</a:t>
            </a:r>
            <a:r>
              <a:rPr lang="th-TH" dirty="0"/>
              <a:t>, </a:t>
            </a:r>
            <a:r>
              <a:rPr lang="th-TH" dirty="0" err="1"/>
              <a:t>W</a:t>
            </a:r>
            <a:r>
              <a:rPr lang="th-TH" dirty="0"/>
              <a:t>. </a:t>
            </a:r>
            <a:r>
              <a:rPr lang="th-TH" dirty="0" err="1"/>
              <a:t>Panichpattanakul</a:t>
            </a:r>
            <a:r>
              <a:rPr lang="th-TH" dirty="0"/>
              <a:t>, </a:t>
            </a:r>
            <a:r>
              <a:rPr lang="en-US" dirty="0"/>
              <a:t>“</a:t>
            </a:r>
            <a:r>
              <a:rPr lang="th-TH" dirty="0" err="1"/>
              <a:t>Control</a:t>
            </a:r>
            <a:r>
              <a:rPr lang="th-TH" dirty="0"/>
              <a:t>-</a:t>
            </a:r>
            <a:r>
              <a:rPr lang="th-TH" dirty="0" err="1"/>
              <a:t>Plane</a:t>
            </a:r>
            <a:r>
              <a:rPr lang="th-TH" dirty="0"/>
              <a:t> </a:t>
            </a:r>
            <a:r>
              <a:rPr lang="th-TH" dirty="0" err="1"/>
              <a:t>OpenFlow</a:t>
            </a:r>
            <a:r>
              <a:rPr lang="th-TH" dirty="0"/>
              <a:t> </a:t>
            </a:r>
            <a:r>
              <a:rPr lang="th-TH" dirty="0" err="1"/>
              <a:t>Segment</a:t>
            </a:r>
            <a:r>
              <a:rPr lang="th-TH" dirty="0"/>
              <a:t> </a:t>
            </a:r>
            <a:r>
              <a:rPr lang="th-TH" dirty="0" err="1"/>
              <a:t>Routing</a:t>
            </a:r>
            <a:r>
              <a:rPr lang="th-TH" dirty="0"/>
              <a:t> SDN </a:t>
            </a:r>
            <a:r>
              <a:rPr lang="th-TH" dirty="0" err="1"/>
              <a:t>for</a:t>
            </a:r>
            <a:r>
              <a:rPr lang="th-TH" dirty="0"/>
              <a:t> Network </a:t>
            </a:r>
            <a:r>
              <a:rPr lang="th-TH" dirty="0" err="1"/>
              <a:t>Control</a:t>
            </a:r>
            <a:r>
              <a:rPr lang="th-TH" dirty="0"/>
              <a:t> </a:t>
            </a:r>
            <a:r>
              <a:rPr lang="th-TH" dirty="0" err="1"/>
              <a:t>Messages</a:t>
            </a:r>
            <a:r>
              <a:rPr lang="th-TH" dirty="0"/>
              <a:t> </a:t>
            </a:r>
            <a:r>
              <a:rPr lang="th-TH" dirty="0" err="1"/>
              <a:t>Reduction</a:t>
            </a:r>
            <a:r>
              <a:rPr lang="en-US" dirty="0"/>
              <a:t>”</a:t>
            </a:r>
            <a:r>
              <a:rPr lang="th-TH" dirty="0"/>
              <a:t>, </a:t>
            </a:r>
            <a:r>
              <a:rPr lang="th-TH" dirty="0" err="1"/>
              <a:t>in</a:t>
            </a:r>
            <a:r>
              <a:rPr lang="th-TH" dirty="0"/>
              <a:t> </a:t>
            </a:r>
            <a:r>
              <a:rPr lang="th-TH" dirty="0" err="1"/>
              <a:t>Proc</a:t>
            </a:r>
            <a:r>
              <a:rPr lang="en-US" dirty="0"/>
              <a:t>.2017</a:t>
            </a:r>
            <a:r>
              <a:rPr lang="th-TH" dirty="0"/>
              <a:t> IEEE International </a:t>
            </a:r>
            <a:r>
              <a:rPr lang="th-TH" dirty="0" err="1"/>
              <a:t>Conference</a:t>
            </a:r>
            <a:r>
              <a:rPr lang="th-TH" dirty="0"/>
              <a:t> </a:t>
            </a:r>
            <a:r>
              <a:rPr lang="th-TH" dirty="0" err="1"/>
              <a:t>on</a:t>
            </a:r>
            <a:r>
              <a:rPr lang="th-TH" dirty="0"/>
              <a:t> </a:t>
            </a:r>
            <a:r>
              <a:rPr lang="th-TH" dirty="0" err="1"/>
              <a:t>Electrical</a:t>
            </a:r>
            <a:r>
              <a:rPr lang="th-TH" dirty="0"/>
              <a:t> Engineering/Electronics, Computer, </a:t>
            </a:r>
            <a:r>
              <a:rPr lang="th-TH" dirty="0" err="1"/>
              <a:t>Telecommunications</a:t>
            </a:r>
            <a:r>
              <a:rPr lang="th-TH" dirty="0"/>
              <a:t> and </a:t>
            </a:r>
            <a:r>
              <a:rPr lang="th-TH" dirty="0" err="1"/>
              <a:t>Information</a:t>
            </a:r>
            <a:r>
              <a:rPr lang="th-TH" dirty="0"/>
              <a:t> Technology (ECTI-CON 2017</a:t>
            </a:r>
            <a:r>
              <a:rPr lang="en-US" dirty="0"/>
              <a:t>)</a:t>
            </a:r>
          </a:p>
          <a:p>
            <a:endParaRPr lang="en-US" sz="2100" dirty="0"/>
          </a:p>
          <a:p>
            <a:r>
              <a:rPr lang="th-TH" dirty="0"/>
              <a:t>C. </a:t>
            </a:r>
            <a:r>
              <a:rPr lang="th-TH" dirty="0" err="1"/>
              <a:t>Thaenchaikun</a:t>
            </a:r>
            <a:r>
              <a:rPr lang="th-TH" dirty="0"/>
              <a:t>, </a:t>
            </a:r>
            <a:r>
              <a:rPr lang="th-TH" dirty="0" err="1"/>
              <a:t>G</a:t>
            </a:r>
            <a:r>
              <a:rPr lang="th-TH" dirty="0"/>
              <a:t>. </a:t>
            </a:r>
            <a:r>
              <a:rPr lang="th-TH" dirty="0" err="1"/>
              <a:t>Jakllari</a:t>
            </a:r>
            <a:r>
              <a:rPr lang="th-TH" dirty="0"/>
              <a:t>, </a:t>
            </a:r>
            <a:r>
              <a:rPr lang="th-TH" dirty="0" err="1"/>
              <a:t>B</a:t>
            </a:r>
            <a:r>
              <a:rPr lang="th-TH" dirty="0"/>
              <a:t>. </a:t>
            </a:r>
            <a:r>
              <a:rPr lang="th-TH" dirty="0" err="1"/>
              <a:t>Paillassa</a:t>
            </a:r>
            <a:r>
              <a:rPr lang="th-TH" dirty="0"/>
              <a:t>, </a:t>
            </a:r>
            <a:r>
              <a:rPr lang="th-TH" dirty="0" err="1"/>
              <a:t>W</a:t>
            </a:r>
            <a:r>
              <a:rPr lang="th-TH" dirty="0"/>
              <a:t>. </a:t>
            </a:r>
            <a:r>
              <a:rPr lang="th-TH" dirty="0" err="1"/>
              <a:t>Panichpattanakul</a:t>
            </a:r>
            <a:r>
              <a:rPr lang="th-TH" dirty="0"/>
              <a:t>, “</a:t>
            </a:r>
            <a:r>
              <a:rPr lang="th-TH" dirty="0" err="1"/>
              <a:t>Mitigate</a:t>
            </a:r>
            <a:r>
              <a:rPr lang="th-TH" dirty="0"/>
              <a:t> </a:t>
            </a:r>
            <a:r>
              <a:rPr lang="th-TH" dirty="0" err="1"/>
              <a:t>the</a:t>
            </a:r>
            <a:r>
              <a:rPr lang="th-TH" dirty="0"/>
              <a:t> </a:t>
            </a:r>
            <a:r>
              <a:rPr lang="th-TH" dirty="0" err="1"/>
              <a:t>Load</a:t>
            </a:r>
            <a:r>
              <a:rPr lang="th-TH" dirty="0"/>
              <a:t> </a:t>
            </a:r>
            <a:r>
              <a:rPr lang="th-TH" dirty="0" err="1"/>
              <a:t>Sharing</a:t>
            </a:r>
            <a:r>
              <a:rPr lang="th-TH" dirty="0"/>
              <a:t> of </a:t>
            </a:r>
            <a:r>
              <a:rPr lang="th-TH" dirty="0" err="1"/>
              <a:t>Segment</a:t>
            </a:r>
            <a:r>
              <a:rPr lang="th-TH" dirty="0"/>
              <a:t> </a:t>
            </a:r>
            <a:r>
              <a:rPr lang="th-TH" dirty="0" err="1"/>
              <a:t>Routing</a:t>
            </a:r>
            <a:r>
              <a:rPr lang="th-TH" dirty="0"/>
              <a:t> </a:t>
            </a:r>
            <a:r>
              <a:rPr lang="th-TH" dirty="0" err="1"/>
              <a:t>for</a:t>
            </a:r>
            <a:r>
              <a:rPr lang="th-TH" dirty="0"/>
              <a:t> SDN </a:t>
            </a:r>
            <a:r>
              <a:rPr lang="th-TH" dirty="0" err="1"/>
              <a:t>green</a:t>
            </a:r>
            <a:r>
              <a:rPr lang="th-TH" dirty="0"/>
              <a:t> </a:t>
            </a:r>
            <a:r>
              <a:rPr lang="th-TH" dirty="0" err="1"/>
              <a:t>Traffic</a:t>
            </a:r>
            <a:r>
              <a:rPr lang="th-TH" dirty="0"/>
              <a:t> Engineering”, </a:t>
            </a:r>
            <a:r>
              <a:rPr lang="th-TH" dirty="0" err="1"/>
              <a:t>in</a:t>
            </a:r>
            <a:r>
              <a:rPr lang="th-TH" dirty="0"/>
              <a:t> </a:t>
            </a:r>
            <a:r>
              <a:rPr lang="th-TH" dirty="0" err="1"/>
              <a:t>Proc</a:t>
            </a:r>
            <a:r>
              <a:rPr lang="th-TH" dirty="0"/>
              <a:t>. 2016 IEEE International </a:t>
            </a:r>
            <a:r>
              <a:rPr lang="th-TH" dirty="0" err="1"/>
              <a:t>Symposium</a:t>
            </a:r>
            <a:r>
              <a:rPr lang="th-TH" dirty="0"/>
              <a:t> </a:t>
            </a:r>
            <a:r>
              <a:rPr lang="th-TH" dirty="0" err="1"/>
              <a:t>on</a:t>
            </a:r>
            <a:r>
              <a:rPr lang="th-TH" dirty="0"/>
              <a:t> </a:t>
            </a:r>
            <a:r>
              <a:rPr lang="th-TH" dirty="0" err="1"/>
              <a:t>Intelligent</a:t>
            </a:r>
            <a:r>
              <a:rPr lang="th-TH" dirty="0"/>
              <a:t> </a:t>
            </a:r>
            <a:r>
              <a:rPr lang="th-TH" dirty="0" err="1"/>
              <a:t>Signal</a:t>
            </a:r>
            <a:r>
              <a:rPr lang="th-TH" dirty="0"/>
              <a:t> Processing and </a:t>
            </a:r>
            <a:r>
              <a:rPr lang="th-TH" dirty="0" err="1"/>
              <a:t>Communication</a:t>
            </a:r>
            <a:r>
              <a:rPr lang="th-TH" dirty="0"/>
              <a:t> Systems (ISPAC</a:t>
            </a:r>
            <a:r>
              <a:rPr lang="en-US" dirty="0"/>
              <a:t> 2016)</a:t>
            </a:r>
            <a:endParaRPr lang="en-US" sz="2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09EEA1-34E8-E649-9ABD-0DF028BFF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68" y="260437"/>
            <a:ext cx="2158583" cy="161893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FCB7992-3796-9E4F-AD60-2D6531362B96}"/>
              </a:ext>
            </a:extLst>
          </p:cNvPr>
          <p:cNvSpPr/>
          <p:nvPr/>
        </p:nvSpPr>
        <p:spPr>
          <a:xfrm>
            <a:off x="193436" y="2525663"/>
            <a:ext cx="3090846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SDN</a:t>
            </a:r>
          </a:p>
          <a:p>
            <a:pPr algn="ctr"/>
            <a:r>
              <a:rPr lang="en-US" sz="21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Software Defined Network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B3E97-5891-C544-9926-58D0E8CD46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25" y="4529604"/>
            <a:ext cx="2184409" cy="1208534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4FE6CA4-8E40-754A-84B6-5E51F0023FC3}"/>
              </a:ext>
            </a:extLst>
          </p:cNvPr>
          <p:cNvSpPr/>
          <p:nvPr/>
        </p:nvSpPr>
        <p:spPr>
          <a:xfrm>
            <a:off x="3394293" y="4374943"/>
            <a:ext cx="8223083" cy="1892899"/>
          </a:xfrm>
          <a:prstGeom prst="round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100" dirty="0"/>
          </a:p>
          <a:p>
            <a:r>
              <a:rPr lang="en-US" sz="2100" dirty="0"/>
              <a:t>EEE – Energy Efficient Ethernet</a:t>
            </a:r>
          </a:p>
          <a:p>
            <a:endParaRPr lang="en-US" sz="2100" dirty="0"/>
          </a:p>
          <a:p>
            <a:r>
              <a:rPr lang="th-TH" dirty="0" err="1"/>
              <a:t>B</a:t>
            </a:r>
            <a:r>
              <a:rPr lang="th-TH" dirty="0"/>
              <a:t>. </a:t>
            </a:r>
            <a:r>
              <a:rPr lang="th-TH" dirty="0" err="1"/>
              <a:t>Paillassa</a:t>
            </a:r>
            <a:r>
              <a:rPr lang="th-TH" dirty="0"/>
              <a:t>, R. </a:t>
            </a:r>
            <a:r>
              <a:rPr lang="th-TH" dirty="0" err="1"/>
              <a:t>Dhaou</a:t>
            </a:r>
            <a:r>
              <a:rPr lang="th-TH" dirty="0"/>
              <a:t>, </a:t>
            </a:r>
            <a:r>
              <a:rPr lang="th-TH" dirty="0" err="1"/>
              <a:t>G</a:t>
            </a:r>
            <a:r>
              <a:rPr lang="th-TH" dirty="0"/>
              <a:t>. </a:t>
            </a:r>
            <a:r>
              <a:rPr lang="th-TH" dirty="0" err="1"/>
              <a:t>Jakllari</a:t>
            </a:r>
            <a:r>
              <a:rPr lang="th-TH" dirty="0"/>
              <a:t>, and C. </a:t>
            </a:r>
            <a:r>
              <a:rPr lang="th-TH" dirty="0" err="1"/>
              <a:t>Thaenchaikun</a:t>
            </a:r>
            <a:r>
              <a:rPr lang="th-TH" dirty="0"/>
              <a:t>, </a:t>
            </a:r>
            <a:r>
              <a:rPr lang="th-TH" dirty="0" err="1"/>
              <a:t>Performance</a:t>
            </a:r>
            <a:r>
              <a:rPr lang="th-TH" dirty="0"/>
              <a:t> </a:t>
            </a:r>
            <a:r>
              <a:rPr lang="th-TH" dirty="0" err="1"/>
              <a:t>evaluation</a:t>
            </a:r>
            <a:r>
              <a:rPr lang="th-TH" dirty="0"/>
              <a:t> of </a:t>
            </a:r>
            <a:r>
              <a:rPr lang="th-TH" dirty="0" err="1"/>
              <a:t>energy</a:t>
            </a:r>
            <a:r>
              <a:rPr lang="th-TH" dirty="0"/>
              <a:t> </a:t>
            </a:r>
            <a:r>
              <a:rPr lang="th-TH" dirty="0" err="1"/>
              <a:t>efficient</a:t>
            </a:r>
            <a:r>
              <a:rPr lang="th-TH" dirty="0"/>
              <a:t> </a:t>
            </a:r>
            <a:r>
              <a:rPr lang="th-TH" dirty="0" err="1"/>
              <a:t>policies</a:t>
            </a:r>
            <a:r>
              <a:rPr lang="th-TH" dirty="0"/>
              <a:t> </a:t>
            </a:r>
            <a:r>
              <a:rPr lang="th-TH" dirty="0" err="1"/>
              <a:t>for</a:t>
            </a:r>
            <a:r>
              <a:rPr lang="th-TH" dirty="0"/>
              <a:t> </a:t>
            </a:r>
            <a:r>
              <a:rPr lang="th-TH" dirty="0" err="1"/>
              <a:t>ethernet</a:t>
            </a:r>
            <a:r>
              <a:rPr lang="th-TH" dirty="0"/>
              <a:t> </a:t>
            </a:r>
            <a:r>
              <a:rPr lang="th-TH" dirty="0" err="1"/>
              <a:t>switches</a:t>
            </a:r>
            <a:r>
              <a:rPr lang="th-TH" dirty="0"/>
              <a:t>, </a:t>
            </a:r>
            <a:r>
              <a:rPr lang="th-TH" dirty="0" err="1"/>
              <a:t>in</a:t>
            </a:r>
            <a:r>
              <a:rPr lang="th-TH" dirty="0"/>
              <a:t> </a:t>
            </a:r>
            <a:r>
              <a:rPr lang="th-TH" dirty="0" err="1"/>
              <a:t>Wireless</a:t>
            </a:r>
            <a:r>
              <a:rPr lang="th-TH" dirty="0"/>
              <a:t> Communications and </a:t>
            </a:r>
            <a:r>
              <a:rPr lang="th-TH" dirty="0" err="1"/>
              <a:t>Mobile</a:t>
            </a:r>
            <a:r>
              <a:rPr lang="th-TH" dirty="0"/>
              <a:t> </a:t>
            </a:r>
            <a:r>
              <a:rPr lang="th-TH" dirty="0" err="1"/>
              <a:t>Computing</a:t>
            </a:r>
            <a:r>
              <a:rPr lang="th-TH" dirty="0"/>
              <a:t> </a:t>
            </a:r>
            <a:r>
              <a:rPr lang="th-TH" dirty="0" err="1"/>
              <a:t>Conference</a:t>
            </a:r>
            <a:r>
              <a:rPr lang="th-TH" dirty="0"/>
              <a:t> (IWCMC 2013), </a:t>
            </a:r>
            <a:r>
              <a:rPr lang="th-TH" dirty="0" err="1"/>
              <a:t>Cagliari</a:t>
            </a:r>
            <a:r>
              <a:rPr lang="th-TH" dirty="0"/>
              <a:t>, </a:t>
            </a:r>
            <a:r>
              <a:rPr lang="th-TH" dirty="0" err="1"/>
              <a:t>Sardinia</a:t>
            </a:r>
            <a:r>
              <a:rPr lang="th-TH" dirty="0"/>
              <a:t>, </a:t>
            </a:r>
            <a:r>
              <a:rPr lang="th-TH" dirty="0" err="1"/>
              <a:t>Italy</a:t>
            </a:r>
            <a:r>
              <a:rPr lang="th-TH" dirty="0"/>
              <a:t>, </a:t>
            </a:r>
            <a:r>
              <a:rPr lang="th-TH" dirty="0" err="1"/>
              <a:t>Jul</a:t>
            </a:r>
            <a:r>
              <a:rPr lang="en-US" dirty="0"/>
              <a:t>y 2013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75834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{FCB56754-BFFA-694A-AA62-C90DA2F5917A}tf10001119</Template>
  <TotalTime>93</TotalTime>
  <Words>235</Words>
  <Application>Microsoft Macintosh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Chakadkit</dc:creator>
  <cp:lastModifiedBy>Microsoft Office User</cp:lastModifiedBy>
  <cp:revision>16</cp:revision>
  <dcterms:created xsi:type="dcterms:W3CDTF">2018-01-22T09:48:19Z</dcterms:created>
  <dcterms:modified xsi:type="dcterms:W3CDTF">2018-01-23T02:41:40Z</dcterms:modified>
</cp:coreProperties>
</file>